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305" r:id="rId2"/>
    <p:sldId id="350" r:id="rId3"/>
    <p:sldId id="354" r:id="rId4"/>
    <p:sldId id="349" r:id="rId5"/>
    <p:sldId id="348" r:id="rId6"/>
    <p:sldId id="356" r:id="rId7"/>
    <p:sldId id="355" r:id="rId8"/>
    <p:sldId id="358" r:id="rId9"/>
    <p:sldId id="361" r:id="rId10"/>
    <p:sldId id="362" r:id="rId11"/>
    <p:sldId id="363" r:id="rId12"/>
    <p:sldId id="364" r:id="rId13"/>
    <p:sldId id="368" r:id="rId14"/>
    <p:sldId id="352" r:id="rId15"/>
    <p:sldId id="339" r:id="rId16"/>
    <p:sldId id="365" r:id="rId17"/>
    <p:sldId id="347" r:id="rId18"/>
    <p:sldId id="366" r:id="rId19"/>
    <p:sldId id="322" r:id="rId20"/>
    <p:sldId id="367" r:id="rId21"/>
    <p:sldId id="320" r:id="rId22"/>
  </p:sldIdLst>
  <p:sldSz cx="9144000" cy="5143500" type="screen16x9"/>
  <p:notesSz cx="6858000" cy="9144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orient="horz" pos="1188">
          <p15:clr>
            <a:srgbClr val="A4A3A4"/>
          </p15:clr>
        </p15:guide>
        <p15:guide id="3" orient="horz" pos="972">
          <p15:clr>
            <a:srgbClr val="A4A3A4"/>
          </p15:clr>
        </p15:guide>
        <p15:guide id="4" orient="horz" pos="756">
          <p15:clr>
            <a:srgbClr val="A4A3A4"/>
          </p15:clr>
        </p15:guide>
        <p15:guide id="5" orient="horz" pos="1080">
          <p15:clr>
            <a:srgbClr val="A4A3A4"/>
          </p15:clr>
        </p15:guide>
        <p15:guide id="6" orient="horz" pos="1404">
          <p15:clr>
            <a:srgbClr val="A4A3A4"/>
          </p15:clr>
        </p15:guide>
        <p15:guide id="7" orient="horz" pos="1296">
          <p15:clr>
            <a:srgbClr val="A4A3A4"/>
          </p15:clr>
        </p15:guide>
        <p15:guide id="8" orient="horz" pos="864">
          <p15:clr>
            <a:srgbClr val="A4A3A4"/>
          </p15:clr>
        </p15:guide>
        <p15:guide id="9" pos="2880">
          <p15:clr>
            <a:srgbClr val="A4A3A4"/>
          </p15:clr>
        </p15:guide>
        <p15:guide id="10" pos="1728">
          <p15:clr>
            <a:srgbClr val="A4A3A4"/>
          </p15:clr>
        </p15:guide>
        <p15:guide id="11" pos="721">
          <p15:clr>
            <a:srgbClr val="A4A3A4"/>
          </p15:clr>
        </p15:guide>
        <p15:guide id="12" pos="1144">
          <p15:clr>
            <a:srgbClr val="A4A3A4"/>
          </p15:clr>
        </p15:guide>
        <p15:guide id="13" pos="3455">
          <p15:clr>
            <a:srgbClr val="A4A3A4"/>
          </p15:clr>
        </p15:guide>
        <p15:guide id="14" pos="5184">
          <p15:clr>
            <a:srgbClr val="A4A3A4"/>
          </p15:clr>
        </p15:guide>
        <p15:guide id="15" pos="2305">
          <p15:clr>
            <a:srgbClr val="A4A3A4"/>
          </p15:clr>
        </p15:guide>
        <p15:guide id="16" pos="403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iang Lim" initials="SL" lastIdx="1" clrIdx="0">
    <p:extLst>
      <p:ext uri="{19B8F6BF-5375-455C-9EA6-DF929625EA0E}">
        <p15:presenceInfo xmlns:p15="http://schemas.microsoft.com/office/powerpoint/2012/main" userId="c60f212e84755e1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B923C"/>
    <a:srgbClr val="0680FF"/>
    <a:srgbClr val="0C2344"/>
    <a:srgbClr val="001835"/>
    <a:srgbClr val="121A2C"/>
    <a:srgbClr val="0E1523"/>
    <a:srgbClr val="0B1934"/>
    <a:srgbClr val="253F6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88" autoAdjust="0"/>
    <p:restoredTop sz="93646" autoAdjust="0"/>
  </p:normalViewPr>
  <p:slideViewPr>
    <p:cSldViewPr snapToObjects="1">
      <p:cViewPr>
        <p:scale>
          <a:sx n="100" d="100"/>
          <a:sy n="100" d="100"/>
        </p:scale>
        <p:origin x="448" y="-448"/>
      </p:cViewPr>
      <p:guideLst>
        <p:guide orient="horz" pos="1620"/>
        <p:guide orient="horz" pos="1188"/>
        <p:guide orient="horz" pos="972"/>
        <p:guide orient="horz" pos="756"/>
        <p:guide orient="horz" pos="1080"/>
        <p:guide orient="horz" pos="1404"/>
        <p:guide orient="horz" pos="1296"/>
        <p:guide orient="horz" pos="864"/>
        <p:guide pos="2880"/>
        <p:guide pos="1728"/>
        <p:guide pos="721"/>
        <p:guide pos="1144"/>
        <p:guide pos="3455"/>
        <p:guide pos="5184"/>
        <p:guide pos="2305"/>
        <p:guide pos="403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notesViewPr>
    <p:cSldViewPr snapToObjects="1">
      <p:cViewPr varScale="1">
        <p:scale>
          <a:sx n="100" d="100"/>
          <a:sy n="100" d="100"/>
        </p:scale>
        <p:origin x="-4288" y="-10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6-09-27T20:52:29.954" idx="1">
    <p:pos x="10" y="10"/>
    <p:text/>
    <p:extLst>
      <p:ext uri="{C676402C-5697-4E1C-873F-D02D1690AC5C}">
        <p15:threadingInfo xmlns:p15="http://schemas.microsoft.com/office/powerpoint/2012/main" timeZoneBias="420"/>
      </p:ext>
    </p:extLs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72DA13E-134F-4345-B668-379D19AE6A5D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C169105-8405-4C09-B5CD-69124B0C377F}">
      <dgm:prSet phldrT="[Text]"/>
      <dgm:spPr/>
      <dgm:t>
        <a:bodyPr/>
        <a:lstStyle/>
        <a:p>
          <a:r>
            <a:rPr lang="en-US" dirty="0"/>
            <a:t>Associate Captains</a:t>
          </a:r>
          <a:br>
            <a:rPr lang="en-US" dirty="0"/>
          </a:br>
          <a:r>
            <a:rPr lang="en-US" dirty="0"/>
            <a:t>(Project Co-Leads)</a:t>
          </a:r>
          <a:br>
            <a:rPr lang="en-US" dirty="0"/>
          </a:br>
          <a:br>
            <a:rPr lang="en-US" dirty="0"/>
          </a:br>
          <a:r>
            <a:rPr lang="en-US" b="1" i="0" dirty="0"/>
            <a:t>(</a:t>
          </a:r>
          <a:r>
            <a:rPr lang="en-US" b="1" i="0" dirty="0" err="1"/>
            <a:t>Abhi</a:t>
          </a:r>
          <a:r>
            <a:rPr lang="en-US" b="1" i="0" dirty="0"/>
            <a:t>, Victor)</a:t>
          </a:r>
        </a:p>
      </dgm:t>
    </dgm:pt>
    <dgm:pt modelId="{A0A0432D-ABEB-45C1-AED1-BB3B6E5B7DB5}" type="parTrans" cxnId="{61B84D60-6C18-46CF-8C01-5FA5572DABC5}">
      <dgm:prSet/>
      <dgm:spPr/>
      <dgm:t>
        <a:bodyPr/>
        <a:lstStyle/>
        <a:p>
          <a:endParaRPr lang="en-US"/>
        </a:p>
      </dgm:t>
    </dgm:pt>
    <dgm:pt modelId="{C2D6D552-7EA9-4A64-BAF5-61BC159646FC}" type="sibTrans" cxnId="{61B84D60-6C18-46CF-8C01-5FA5572DABC5}">
      <dgm:prSet/>
      <dgm:spPr/>
      <dgm:t>
        <a:bodyPr/>
        <a:lstStyle/>
        <a:p>
          <a:endParaRPr lang="en-US"/>
        </a:p>
      </dgm:t>
    </dgm:pt>
    <dgm:pt modelId="{3B28DF2E-035E-48E3-BF00-47959D50B5AC}">
      <dgm:prSet phldrT="[Text]"/>
      <dgm:spPr/>
      <dgm:t>
        <a:bodyPr/>
        <a:lstStyle/>
        <a:p>
          <a:r>
            <a:rPr lang="en-US" dirty="0"/>
            <a:t>Mechanical Lead</a:t>
          </a:r>
          <a:br>
            <a:rPr lang="en-US" dirty="0"/>
          </a:br>
          <a:r>
            <a:rPr lang="en-US" b="1" dirty="0"/>
            <a:t>[Breanna, Caitlin]</a:t>
          </a:r>
        </a:p>
      </dgm:t>
    </dgm:pt>
    <dgm:pt modelId="{705BEA7F-FB2A-4223-A480-4B3DF07C4162}" type="parTrans" cxnId="{F104ACD5-AD18-4603-AD9D-5D0BE8470793}">
      <dgm:prSet/>
      <dgm:spPr/>
      <dgm:t>
        <a:bodyPr/>
        <a:lstStyle/>
        <a:p>
          <a:endParaRPr lang="en-US"/>
        </a:p>
      </dgm:t>
    </dgm:pt>
    <dgm:pt modelId="{D47A2810-8573-4AFA-97CF-05FE1F9D33A3}" type="sibTrans" cxnId="{F104ACD5-AD18-4603-AD9D-5D0BE8470793}">
      <dgm:prSet/>
      <dgm:spPr/>
      <dgm:t>
        <a:bodyPr/>
        <a:lstStyle/>
        <a:p>
          <a:endParaRPr lang="en-US"/>
        </a:p>
      </dgm:t>
    </dgm:pt>
    <dgm:pt modelId="{BE20F825-E5B1-4A5F-A05E-573E0A3A7438}">
      <dgm:prSet phldrT="[Text]"/>
      <dgm:spPr/>
      <dgm:t>
        <a:bodyPr/>
        <a:lstStyle/>
        <a:p>
          <a:r>
            <a:rPr lang="en-US" dirty="0"/>
            <a:t>Electrical Lead</a:t>
          </a:r>
          <a:br>
            <a:rPr lang="en-US" dirty="0"/>
          </a:br>
          <a:r>
            <a:rPr lang="en-US" b="1" dirty="0"/>
            <a:t>[</a:t>
          </a:r>
          <a:r>
            <a:rPr lang="en-US" b="1" dirty="0" err="1"/>
            <a:t>Abhi</a:t>
          </a:r>
          <a:r>
            <a:rPr lang="en-US" b="1" dirty="0"/>
            <a:t>, Victor]</a:t>
          </a:r>
        </a:p>
      </dgm:t>
    </dgm:pt>
    <dgm:pt modelId="{237A4DEA-440B-4C71-8824-1AFCFB5381B7}" type="parTrans" cxnId="{F3048E67-A20F-4FBD-AD83-9CD1AB1BFB37}">
      <dgm:prSet/>
      <dgm:spPr/>
      <dgm:t>
        <a:bodyPr/>
        <a:lstStyle/>
        <a:p>
          <a:endParaRPr lang="en-US"/>
        </a:p>
      </dgm:t>
    </dgm:pt>
    <dgm:pt modelId="{72289280-7CB2-4965-9C7E-CC7F37C4179E}" type="sibTrans" cxnId="{F3048E67-A20F-4FBD-AD83-9CD1AB1BFB37}">
      <dgm:prSet/>
      <dgm:spPr/>
      <dgm:t>
        <a:bodyPr/>
        <a:lstStyle/>
        <a:p>
          <a:endParaRPr lang="en-US"/>
        </a:p>
      </dgm:t>
    </dgm:pt>
    <dgm:pt modelId="{3F5DA97E-386A-4180-BE53-0A77A4763175}" type="asst">
      <dgm:prSet/>
      <dgm:spPr/>
      <dgm:t>
        <a:bodyPr/>
        <a:lstStyle/>
        <a:p>
          <a:r>
            <a:rPr lang="en-US" dirty="0"/>
            <a:t>Assistant Captains (Admin Leads)</a:t>
          </a:r>
          <a:br>
            <a:rPr lang="en-US" dirty="0"/>
          </a:br>
          <a:r>
            <a:rPr lang="en-US" b="1" dirty="0"/>
            <a:t>[Said]</a:t>
          </a:r>
          <a:endParaRPr lang="en-US" b="1" i="1" dirty="0"/>
        </a:p>
      </dgm:t>
    </dgm:pt>
    <dgm:pt modelId="{CCC3E2D8-4871-43AB-8CF8-81D8CE02EECE}" type="parTrans" cxnId="{A59CA93B-8ACD-4EC1-B060-C38987D831BA}">
      <dgm:prSet/>
      <dgm:spPr/>
      <dgm:t>
        <a:bodyPr/>
        <a:lstStyle/>
        <a:p>
          <a:endParaRPr lang="en-US"/>
        </a:p>
      </dgm:t>
    </dgm:pt>
    <dgm:pt modelId="{B8D19F47-6BB3-4A25-8E39-0CF9361D0E74}" type="sibTrans" cxnId="{A59CA93B-8ACD-4EC1-B060-C38987D831BA}">
      <dgm:prSet/>
      <dgm:spPr/>
      <dgm:t>
        <a:bodyPr/>
        <a:lstStyle/>
        <a:p>
          <a:endParaRPr lang="en-US"/>
        </a:p>
      </dgm:t>
    </dgm:pt>
    <dgm:pt modelId="{FD15922E-B30E-4A9B-9743-504C2DFFCA6F}">
      <dgm:prSet/>
      <dgm:spPr/>
      <dgm:t>
        <a:bodyPr/>
        <a:lstStyle/>
        <a:p>
          <a:r>
            <a:rPr lang="en-US" dirty="0"/>
            <a:t>Project Admins</a:t>
          </a:r>
          <a:br>
            <a:rPr lang="en-US" dirty="0"/>
          </a:br>
          <a:r>
            <a:rPr lang="en-US" b="1" dirty="0"/>
            <a:t>[Many Roles!]</a:t>
          </a:r>
        </a:p>
      </dgm:t>
    </dgm:pt>
    <dgm:pt modelId="{10538D5B-CB73-4DC2-B1FD-32656D247C4D}" type="parTrans" cxnId="{9EA49098-E6AF-4546-99FE-DA8BF2649AD8}">
      <dgm:prSet/>
      <dgm:spPr/>
      <dgm:t>
        <a:bodyPr/>
        <a:lstStyle/>
        <a:p>
          <a:endParaRPr lang="en-US"/>
        </a:p>
      </dgm:t>
    </dgm:pt>
    <dgm:pt modelId="{CD234BC9-15BD-4C5E-9C45-40C77055713D}" type="sibTrans" cxnId="{9EA49098-E6AF-4546-99FE-DA8BF2649AD8}">
      <dgm:prSet/>
      <dgm:spPr/>
      <dgm:t>
        <a:bodyPr/>
        <a:lstStyle/>
        <a:p>
          <a:endParaRPr lang="en-US"/>
        </a:p>
      </dgm:t>
    </dgm:pt>
    <dgm:pt modelId="{2333C663-7914-4A56-8078-9F3DD6D0D243}">
      <dgm:prSet/>
      <dgm:spPr/>
      <dgm:t>
        <a:bodyPr/>
        <a:lstStyle/>
        <a:p>
          <a:r>
            <a:rPr lang="en-US" dirty="0"/>
            <a:t>Workshop Managers</a:t>
          </a:r>
          <a:br>
            <a:rPr lang="en-US" dirty="0"/>
          </a:br>
          <a:r>
            <a:rPr lang="en-US" b="1" dirty="0"/>
            <a:t>[Vacant]</a:t>
          </a:r>
        </a:p>
      </dgm:t>
    </dgm:pt>
    <dgm:pt modelId="{F81DF2BF-0192-4867-80DB-B78E8D80116B}" type="parTrans" cxnId="{FB4AA782-F000-46F7-B2A5-2ED399597978}">
      <dgm:prSet/>
      <dgm:spPr/>
      <dgm:t>
        <a:bodyPr/>
        <a:lstStyle/>
        <a:p>
          <a:endParaRPr lang="en-US"/>
        </a:p>
      </dgm:t>
    </dgm:pt>
    <dgm:pt modelId="{DE474F4C-AFBE-4F6E-B348-929A97364AA6}" type="sibTrans" cxnId="{FB4AA782-F000-46F7-B2A5-2ED399597978}">
      <dgm:prSet/>
      <dgm:spPr/>
      <dgm:t>
        <a:bodyPr/>
        <a:lstStyle/>
        <a:p>
          <a:endParaRPr lang="en-US"/>
        </a:p>
      </dgm:t>
    </dgm:pt>
    <dgm:pt modelId="{E54AF712-1A42-4D91-8267-B1C7960B6ECC}">
      <dgm:prSet phldrT="[Text]"/>
      <dgm:spPr/>
      <dgm:t>
        <a:bodyPr/>
        <a:lstStyle/>
        <a:p>
          <a:r>
            <a:rPr lang="en-US" b="0" dirty="0"/>
            <a:t>Battery Lead</a:t>
          </a:r>
          <a:br>
            <a:rPr lang="en-US" b="0" dirty="0"/>
          </a:br>
          <a:r>
            <a:rPr lang="en-US" b="1" dirty="0"/>
            <a:t>[Jaspreet]</a:t>
          </a:r>
        </a:p>
      </dgm:t>
    </dgm:pt>
    <dgm:pt modelId="{6B30A71D-8994-4071-B9A7-0530483A580B}" type="parTrans" cxnId="{D11A7762-EBE5-4AD6-B5A0-17DA0B513627}">
      <dgm:prSet/>
      <dgm:spPr/>
      <dgm:t>
        <a:bodyPr/>
        <a:lstStyle/>
        <a:p>
          <a:endParaRPr lang="en-US"/>
        </a:p>
      </dgm:t>
    </dgm:pt>
    <dgm:pt modelId="{85258ABD-8380-4C2B-8721-F8862B07DC1F}" type="sibTrans" cxnId="{D11A7762-EBE5-4AD6-B5A0-17DA0B513627}">
      <dgm:prSet/>
      <dgm:spPr/>
      <dgm:t>
        <a:bodyPr/>
        <a:lstStyle/>
        <a:p>
          <a:endParaRPr lang="en-US"/>
        </a:p>
      </dgm:t>
    </dgm:pt>
    <dgm:pt modelId="{894DCDA9-B108-45BA-BC97-C9CACB6ECE54}">
      <dgm:prSet phldrT="[Text]"/>
      <dgm:spPr/>
      <dgm:t>
        <a:bodyPr/>
        <a:lstStyle/>
        <a:p>
          <a:r>
            <a:rPr lang="en-US" b="0" dirty="0"/>
            <a:t>Clock Lead</a:t>
          </a:r>
          <a:br>
            <a:rPr lang="en-US" b="0" dirty="0"/>
          </a:br>
          <a:r>
            <a:rPr lang="en-US" b="1" dirty="0"/>
            <a:t>[Josh, </a:t>
          </a:r>
          <a:r>
            <a:rPr lang="en-US" b="1" dirty="0" err="1"/>
            <a:t>Jayg</a:t>
          </a:r>
          <a:r>
            <a:rPr lang="en-US" b="1" dirty="0"/>
            <a:t>]</a:t>
          </a:r>
        </a:p>
      </dgm:t>
    </dgm:pt>
    <dgm:pt modelId="{2C89AF15-F4ED-404F-B639-654356BDE88B}" type="parTrans" cxnId="{F109618A-28FE-4147-A46B-D842859B453E}">
      <dgm:prSet/>
      <dgm:spPr/>
      <dgm:t>
        <a:bodyPr/>
        <a:lstStyle/>
        <a:p>
          <a:endParaRPr lang="en-US"/>
        </a:p>
      </dgm:t>
    </dgm:pt>
    <dgm:pt modelId="{583F305D-C8EC-4920-BF1B-CBA12CA7F18D}" type="sibTrans" cxnId="{F109618A-28FE-4147-A46B-D842859B453E}">
      <dgm:prSet/>
      <dgm:spPr/>
      <dgm:t>
        <a:bodyPr/>
        <a:lstStyle/>
        <a:p>
          <a:endParaRPr lang="en-US"/>
        </a:p>
      </dgm:t>
    </dgm:pt>
    <dgm:pt modelId="{4BEEF814-3F87-456F-9D90-CDF3E31088CF}" type="pres">
      <dgm:prSet presAssocID="{272DA13E-134F-4345-B668-379D19AE6A5D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31CF28BD-0E1E-4B4C-8085-8F405AA4C73F}" type="pres">
      <dgm:prSet presAssocID="{FC169105-8405-4C09-B5CD-69124B0C377F}" presName="hierRoot1" presStyleCnt="0">
        <dgm:presLayoutVars>
          <dgm:hierBranch val="init"/>
        </dgm:presLayoutVars>
      </dgm:prSet>
      <dgm:spPr/>
    </dgm:pt>
    <dgm:pt modelId="{956580FE-4108-4407-AB5C-797732964CDA}" type="pres">
      <dgm:prSet presAssocID="{FC169105-8405-4C09-B5CD-69124B0C377F}" presName="rootComposite1" presStyleCnt="0"/>
      <dgm:spPr/>
    </dgm:pt>
    <dgm:pt modelId="{837C89AC-3F35-4CA6-90D4-D3CE1EBAA76E}" type="pres">
      <dgm:prSet presAssocID="{FC169105-8405-4C09-B5CD-69124B0C377F}" presName="rootText1" presStyleLbl="node0" presStyleIdx="0" presStyleCnt="1" custScaleX="228206" custScaleY="177231" custLinFactNeighborX="1425" custLinFactNeighborY="-27555">
        <dgm:presLayoutVars>
          <dgm:chPref val="3"/>
        </dgm:presLayoutVars>
      </dgm:prSet>
      <dgm:spPr/>
    </dgm:pt>
    <dgm:pt modelId="{27BF3D39-104F-4359-9C2D-7713E825956F}" type="pres">
      <dgm:prSet presAssocID="{FC169105-8405-4C09-B5CD-69124B0C377F}" presName="rootConnector1" presStyleLbl="node1" presStyleIdx="0" presStyleCnt="0"/>
      <dgm:spPr/>
    </dgm:pt>
    <dgm:pt modelId="{EB04C89A-6F89-4BB1-A5B9-877DB5AC13C5}" type="pres">
      <dgm:prSet presAssocID="{FC169105-8405-4C09-B5CD-69124B0C377F}" presName="hierChild2" presStyleCnt="0"/>
      <dgm:spPr/>
    </dgm:pt>
    <dgm:pt modelId="{5F199FED-624E-46FC-B41F-1CADA8B823C0}" type="pres">
      <dgm:prSet presAssocID="{6B30A71D-8994-4071-B9A7-0530483A580B}" presName="Name37" presStyleLbl="parChTrans1D2" presStyleIdx="0" presStyleCnt="6"/>
      <dgm:spPr/>
    </dgm:pt>
    <dgm:pt modelId="{32297A02-A681-45A3-905E-26D76D6635E5}" type="pres">
      <dgm:prSet presAssocID="{E54AF712-1A42-4D91-8267-B1C7960B6ECC}" presName="hierRoot2" presStyleCnt="0">
        <dgm:presLayoutVars>
          <dgm:hierBranch val="init"/>
        </dgm:presLayoutVars>
      </dgm:prSet>
      <dgm:spPr/>
    </dgm:pt>
    <dgm:pt modelId="{31D5160B-A44E-4B7B-9261-EF01B824F80B}" type="pres">
      <dgm:prSet presAssocID="{E54AF712-1A42-4D91-8267-B1C7960B6ECC}" presName="rootComposite" presStyleCnt="0"/>
      <dgm:spPr/>
    </dgm:pt>
    <dgm:pt modelId="{02E618CC-18C9-4F84-9C82-3DF93EB12FFD}" type="pres">
      <dgm:prSet presAssocID="{E54AF712-1A42-4D91-8267-B1C7960B6ECC}" presName="rootText" presStyleLbl="node2" presStyleIdx="0" presStyleCnt="5" custScaleX="180668" custScaleY="142599">
        <dgm:presLayoutVars>
          <dgm:chPref val="3"/>
        </dgm:presLayoutVars>
      </dgm:prSet>
      <dgm:spPr/>
    </dgm:pt>
    <dgm:pt modelId="{28CBC64A-9D8F-4989-9C2A-1CF519C33442}" type="pres">
      <dgm:prSet presAssocID="{E54AF712-1A42-4D91-8267-B1C7960B6ECC}" presName="rootConnector" presStyleLbl="node2" presStyleIdx="0" presStyleCnt="5"/>
      <dgm:spPr/>
    </dgm:pt>
    <dgm:pt modelId="{73383525-8B44-480A-A5DC-C8914C541F94}" type="pres">
      <dgm:prSet presAssocID="{E54AF712-1A42-4D91-8267-B1C7960B6ECC}" presName="hierChild4" presStyleCnt="0"/>
      <dgm:spPr/>
    </dgm:pt>
    <dgm:pt modelId="{B1B4D3D2-723F-4AA6-A53D-E2932B97C1C0}" type="pres">
      <dgm:prSet presAssocID="{E54AF712-1A42-4D91-8267-B1C7960B6ECC}" presName="hierChild5" presStyleCnt="0"/>
      <dgm:spPr/>
    </dgm:pt>
    <dgm:pt modelId="{E23D9B0D-FD32-4317-AA89-F5EE6C44D974}" type="pres">
      <dgm:prSet presAssocID="{2C89AF15-F4ED-404F-B639-654356BDE88B}" presName="Name37" presStyleLbl="parChTrans1D2" presStyleIdx="1" presStyleCnt="6"/>
      <dgm:spPr/>
    </dgm:pt>
    <dgm:pt modelId="{90A3598C-3B27-4A7D-95AD-7ECF51CC9BC2}" type="pres">
      <dgm:prSet presAssocID="{894DCDA9-B108-45BA-BC97-C9CACB6ECE54}" presName="hierRoot2" presStyleCnt="0">
        <dgm:presLayoutVars>
          <dgm:hierBranch val="init"/>
        </dgm:presLayoutVars>
      </dgm:prSet>
      <dgm:spPr/>
    </dgm:pt>
    <dgm:pt modelId="{FC48F0F3-9D59-421C-9A8D-B00DD943B359}" type="pres">
      <dgm:prSet presAssocID="{894DCDA9-B108-45BA-BC97-C9CACB6ECE54}" presName="rootComposite" presStyleCnt="0"/>
      <dgm:spPr/>
    </dgm:pt>
    <dgm:pt modelId="{04D68DD7-3F40-4585-927C-40979B0FFB2F}" type="pres">
      <dgm:prSet presAssocID="{894DCDA9-B108-45BA-BC97-C9CACB6ECE54}" presName="rootText" presStyleLbl="node2" presStyleIdx="1" presStyleCnt="5" custScaleX="182296" custScaleY="157087">
        <dgm:presLayoutVars>
          <dgm:chPref val="3"/>
        </dgm:presLayoutVars>
      </dgm:prSet>
      <dgm:spPr/>
    </dgm:pt>
    <dgm:pt modelId="{0C934632-01CF-4029-9B8B-0A8F646D5BC9}" type="pres">
      <dgm:prSet presAssocID="{894DCDA9-B108-45BA-BC97-C9CACB6ECE54}" presName="rootConnector" presStyleLbl="node2" presStyleIdx="1" presStyleCnt="5"/>
      <dgm:spPr/>
    </dgm:pt>
    <dgm:pt modelId="{EA942F65-5D08-4FF5-AB02-0688497FDB24}" type="pres">
      <dgm:prSet presAssocID="{894DCDA9-B108-45BA-BC97-C9CACB6ECE54}" presName="hierChild4" presStyleCnt="0"/>
      <dgm:spPr/>
    </dgm:pt>
    <dgm:pt modelId="{E658DAB4-D182-4CC2-938B-9116AB60E8CA}" type="pres">
      <dgm:prSet presAssocID="{894DCDA9-B108-45BA-BC97-C9CACB6ECE54}" presName="hierChild5" presStyleCnt="0"/>
      <dgm:spPr/>
    </dgm:pt>
    <dgm:pt modelId="{A8066077-F2E2-4E08-93AD-844588F5CB32}" type="pres">
      <dgm:prSet presAssocID="{237A4DEA-440B-4C71-8824-1AFCFB5381B7}" presName="Name37" presStyleLbl="parChTrans1D2" presStyleIdx="2" presStyleCnt="6"/>
      <dgm:spPr/>
    </dgm:pt>
    <dgm:pt modelId="{B721A837-9E45-4EEB-8547-FA56B6C2BC7C}" type="pres">
      <dgm:prSet presAssocID="{BE20F825-E5B1-4A5F-A05E-573E0A3A7438}" presName="hierRoot2" presStyleCnt="0">
        <dgm:presLayoutVars>
          <dgm:hierBranch/>
        </dgm:presLayoutVars>
      </dgm:prSet>
      <dgm:spPr/>
    </dgm:pt>
    <dgm:pt modelId="{CBC10860-4CEB-4611-9111-D03A87C0471A}" type="pres">
      <dgm:prSet presAssocID="{BE20F825-E5B1-4A5F-A05E-573E0A3A7438}" presName="rootComposite" presStyleCnt="0"/>
      <dgm:spPr/>
    </dgm:pt>
    <dgm:pt modelId="{3B8A8A06-5F50-47CC-978F-A27C4740442C}" type="pres">
      <dgm:prSet presAssocID="{BE20F825-E5B1-4A5F-A05E-573E0A3A7438}" presName="rootText" presStyleLbl="node2" presStyleIdx="2" presStyleCnt="5" custScaleX="183293" custScaleY="143546">
        <dgm:presLayoutVars>
          <dgm:chPref val="3"/>
        </dgm:presLayoutVars>
      </dgm:prSet>
      <dgm:spPr/>
    </dgm:pt>
    <dgm:pt modelId="{C91756D2-3924-42B9-8E4D-ADE1320AF02E}" type="pres">
      <dgm:prSet presAssocID="{BE20F825-E5B1-4A5F-A05E-573E0A3A7438}" presName="rootConnector" presStyleLbl="node2" presStyleIdx="2" presStyleCnt="5"/>
      <dgm:spPr/>
    </dgm:pt>
    <dgm:pt modelId="{1993EAD8-3C82-428D-89F3-FDA0E62E69FA}" type="pres">
      <dgm:prSet presAssocID="{BE20F825-E5B1-4A5F-A05E-573E0A3A7438}" presName="hierChild4" presStyleCnt="0"/>
      <dgm:spPr/>
    </dgm:pt>
    <dgm:pt modelId="{1E824DE6-2B86-472C-B6FA-580D1507F31B}" type="pres">
      <dgm:prSet presAssocID="{BE20F825-E5B1-4A5F-A05E-573E0A3A7438}" presName="hierChild5" presStyleCnt="0"/>
      <dgm:spPr/>
    </dgm:pt>
    <dgm:pt modelId="{D8AB3054-27AA-4CED-8D61-A75D6456D1A4}" type="pres">
      <dgm:prSet presAssocID="{705BEA7F-FB2A-4223-A480-4B3DF07C4162}" presName="Name37" presStyleLbl="parChTrans1D2" presStyleIdx="3" presStyleCnt="6"/>
      <dgm:spPr/>
    </dgm:pt>
    <dgm:pt modelId="{6F41AE61-BA48-4A48-907A-B87FF6719B1E}" type="pres">
      <dgm:prSet presAssocID="{3B28DF2E-035E-48E3-BF00-47959D50B5AC}" presName="hierRoot2" presStyleCnt="0">
        <dgm:presLayoutVars>
          <dgm:hierBranch val="init"/>
        </dgm:presLayoutVars>
      </dgm:prSet>
      <dgm:spPr/>
    </dgm:pt>
    <dgm:pt modelId="{28B77A8F-B140-4F81-B434-41087A4D6A64}" type="pres">
      <dgm:prSet presAssocID="{3B28DF2E-035E-48E3-BF00-47959D50B5AC}" presName="rootComposite" presStyleCnt="0"/>
      <dgm:spPr/>
    </dgm:pt>
    <dgm:pt modelId="{2A24DEB3-5BD9-474A-AF4A-48BF2D332D0A}" type="pres">
      <dgm:prSet presAssocID="{3B28DF2E-035E-48E3-BF00-47959D50B5AC}" presName="rootText" presStyleLbl="node2" presStyleIdx="3" presStyleCnt="5" custScaleX="177930" custScaleY="146638" custLinFactNeighborX="2798">
        <dgm:presLayoutVars>
          <dgm:chPref val="3"/>
        </dgm:presLayoutVars>
      </dgm:prSet>
      <dgm:spPr/>
    </dgm:pt>
    <dgm:pt modelId="{A279EDFF-285E-46F7-8B94-4FFBC497215B}" type="pres">
      <dgm:prSet presAssocID="{3B28DF2E-035E-48E3-BF00-47959D50B5AC}" presName="rootConnector" presStyleLbl="node2" presStyleIdx="3" presStyleCnt="5"/>
      <dgm:spPr/>
    </dgm:pt>
    <dgm:pt modelId="{D214676F-A640-4738-91C0-FA10163419C6}" type="pres">
      <dgm:prSet presAssocID="{3B28DF2E-035E-48E3-BF00-47959D50B5AC}" presName="hierChild4" presStyleCnt="0"/>
      <dgm:spPr/>
    </dgm:pt>
    <dgm:pt modelId="{AB80E11E-6902-4EF3-9F94-3FE3EDAF2607}" type="pres">
      <dgm:prSet presAssocID="{3B28DF2E-035E-48E3-BF00-47959D50B5AC}" presName="hierChild5" presStyleCnt="0"/>
      <dgm:spPr/>
    </dgm:pt>
    <dgm:pt modelId="{A1B35D86-1BC4-4B02-AF99-D445747A5F5A}" type="pres">
      <dgm:prSet presAssocID="{10538D5B-CB73-4DC2-B1FD-32656D247C4D}" presName="Name37" presStyleLbl="parChTrans1D2" presStyleIdx="4" presStyleCnt="6"/>
      <dgm:spPr/>
    </dgm:pt>
    <dgm:pt modelId="{4CA3764B-1AE3-41A5-8FA6-309951144DF1}" type="pres">
      <dgm:prSet presAssocID="{FD15922E-B30E-4A9B-9743-504C2DFFCA6F}" presName="hierRoot2" presStyleCnt="0">
        <dgm:presLayoutVars>
          <dgm:hierBranch val="init"/>
        </dgm:presLayoutVars>
      </dgm:prSet>
      <dgm:spPr/>
    </dgm:pt>
    <dgm:pt modelId="{BCB9DB0D-645A-4A94-81BA-6E60A4C0C4B2}" type="pres">
      <dgm:prSet presAssocID="{FD15922E-B30E-4A9B-9743-504C2DFFCA6F}" presName="rootComposite" presStyleCnt="0"/>
      <dgm:spPr/>
    </dgm:pt>
    <dgm:pt modelId="{7780512B-821C-4443-BC9D-29053128BDDF}" type="pres">
      <dgm:prSet presAssocID="{FD15922E-B30E-4A9B-9743-504C2DFFCA6F}" presName="rootText" presStyleLbl="node2" presStyleIdx="4" presStyleCnt="5" custScaleX="224673" custScaleY="149730">
        <dgm:presLayoutVars>
          <dgm:chPref val="3"/>
        </dgm:presLayoutVars>
      </dgm:prSet>
      <dgm:spPr/>
    </dgm:pt>
    <dgm:pt modelId="{EC1B504D-9C72-4859-81B7-58E498F14266}" type="pres">
      <dgm:prSet presAssocID="{FD15922E-B30E-4A9B-9743-504C2DFFCA6F}" presName="rootConnector" presStyleLbl="node2" presStyleIdx="4" presStyleCnt="5"/>
      <dgm:spPr/>
    </dgm:pt>
    <dgm:pt modelId="{5FD13CC0-3528-47A0-8D5A-A73B53BE08DC}" type="pres">
      <dgm:prSet presAssocID="{FD15922E-B30E-4A9B-9743-504C2DFFCA6F}" presName="hierChild4" presStyleCnt="0"/>
      <dgm:spPr/>
    </dgm:pt>
    <dgm:pt modelId="{4BBF305A-224E-4B57-BD35-C2F789463D78}" type="pres">
      <dgm:prSet presAssocID="{F81DF2BF-0192-4867-80DB-B78E8D80116B}" presName="Name37" presStyleLbl="parChTrans1D3" presStyleIdx="0" presStyleCnt="1"/>
      <dgm:spPr/>
    </dgm:pt>
    <dgm:pt modelId="{17A5E126-4F7F-4B2C-94ED-A0C07F4AEFD2}" type="pres">
      <dgm:prSet presAssocID="{2333C663-7914-4A56-8078-9F3DD6D0D243}" presName="hierRoot2" presStyleCnt="0">
        <dgm:presLayoutVars>
          <dgm:hierBranch val="init"/>
        </dgm:presLayoutVars>
      </dgm:prSet>
      <dgm:spPr/>
    </dgm:pt>
    <dgm:pt modelId="{80E40502-FF68-4296-A7C6-1943BD8B79A8}" type="pres">
      <dgm:prSet presAssocID="{2333C663-7914-4A56-8078-9F3DD6D0D243}" presName="rootComposite" presStyleCnt="0"/>
      <dgm:spPr/>
    </dgm:pt>
    <dgm:pt modelId="{6C25D991-E5E3-4CB5-81EB-C3E390714285}" type="pres">
      <dgm:prSet presAssocID="{2333C663-7914-4A56-8078-9F3DD6D0D243}" presName="rootText" presStyleLbl="node3" presStyleIdx="0" presStyleCnt="1" custScaleX="155090" custScaleY="193143">
        <dgm:presLayoutVars>
          <dgm:chPref val="3"/>
        </dgm:presLayoutVars>
      </dgm:prSet>
      <dgm:spPr/>
    </dgm:pt>
    <dgm:pt modelId="{AB92D50A-8A64-4749-A901-81DB510BA789}" type="pres">
      <dgm:prSet presAssocID="{2333C663-7914-4A56-8078-9F3DD6D0D243}" presName="rootConnector" presStyleLbl="node3" presStyleIdx="0" presStyleCnt="1"/>
      <dgm:spPr/>
    </dgm:pt>
    <dgm:pt modelId="{3444354E-172C-4059-8408-3D8EC5E02AA1}" type="pres">
      <dgm:prSet presAssocID="{2333C663-7914-4A56-8078-9F3DD6D0D243}" presName="hierChild4" presStyleCnt="0"/>
      <dgm:spPr/>
    </dgm:pt>
    <dgm:pt modelId="{672C2741-D341-458D-99A6-42AED2794AE4}" type="pres">
      <dgm:prSet presAssocID="{2333C663-7914-4A56-8078-9F3DD6D0D243}" presName="hierChild5" presStyleCnt="0"/>
      <dgm:spPr/>
    </dgm:pt>
    <dgm:pt modelId="{986A2ECB-94E6-4ADA-8B46-5E4AD6B0CE5E}" type="pres">
      <dgm:prSet presAssocID="{FD15922E-B30E-4A9B-9743-504C2DFFCA6F}" presName="hierChild5" presStyleCnt="0"/>
      <dgm:spPr/>
    </dgm:pt>
    <dgm:pt modelId="{69BA081C-BBE0-4B6E-A888-377FB8D9637B}" type="pres">
      <dgm:prSet presAssocID="{FC169105-8405-4C09-B5CD-69124B0C377F}" presName="hierChild3" presStyleCnt="0"/>
      <dgm:spPr/>
    </dgm:pt>
    <dgm:pt modelId="{A35EADC1-5037-4FA7-939E-766D189BC3EE}" type="pres">
      <dgm:prSet presAssocID="{CCC3E2D8-4871-43AB-8CF8-81D8CE02EECE}" presName="Name111" presStyleLbl="parChTrans1D2" presStyleIdx="5" presStyleCnt="6"/>
      <dgm:spPr/>
    </dgm:pt>
    <dgm:pt modelId="{AEAE6EC1-CBCE-491B-8C92-B4285FB066FB}" type="pres">
      <dgm:prSet presAssocID="{3F5DA97E-386A-4180-BE53-0A77A4763175}" presName="hierRoot3" presStyleCnt="0">
        <dgm:presLayoutVars>
          <dgm:hierBranch val="init"/>
        </dgm:presLayoutVars>
      </dgm:prSet>
      <dgm:spPr/>
    </dgm:pt>
    <dgm:pt modelId="{D3CC4C0F-0FCE-4C92-82C6-E030F0143FB5}" type="pres">
      <dgm:prSet presAssocID="{3F5DA97E-386A-4180-BE53-0A77A4763175}" presName="rootComposite3" presStyleCnt="0"/>
      <dgm:spPr/>
    </dgm:pt>
    <dgm:pt modelId="{8E66E30D-38CB-4AB8-A18D-963EB478BA46}" type="pres">
      <dgm:prSet presAssocID="{3F5DA97E-386A-4180-BE53-0A77A4763175}" presName="rootText3" presStyleLbl="asst1" presStyleIdx="0" presStyleCnt="1" custScaleX="194687" custScaleY="169471" custLinFactX="100000" custLinFactNeighborX="186365" custLinFactNeighborY="-21876">
        <dgm:presLayoutVars>
          <dgm:chPref val="3"/>
        </dgm:presLayoutVars>
      </dgm:prSet>
      <dgm:spPr/>
    </dgm:pt>
    <dgm:pt modelId="{D143348A-1E4B-4ABA-A1C8-899A1D4BA148}" type="pres">
      <dgm:prSet presAssocID="{3F5DA97E-386A-4180-BE53-0A77A4763175}" presName="rootConnector3" presStyleLbl="asst1" presStyleIdx="0" presStyleCnt="1"/>
      <dgm:spPr/>
    </dgm:pt>
    <dgm:pt modelId="{69264CB5-4DF6-4780-B75E-F50058E9D5E4}" type="pres">
      <dgm:prSet presAssocID="{3F5DA97E-386A-4180-BE53-0A77A4763175}" presName="hierChild6" presStyleCnt="0"/>
      <dgm:spPr/>
    </dgm:pt>
    <dgm:pt modelId="{566E1C3D-2B39-4CCB-95AE-24609734C48E}" type="pres">
      <dgm:prSet presAssocID="{3F5DA97E-386A-4180-BE53-0A77A4763175}" presName="hierChild7" presStyleCnt="0"/>
      <dgm:spPr/>
    </dgm:pt>
  </dgm:ptLst>
  <dgm:cxnLst>
    <dgm:cxn modelId="{FB4AA782-F000-46F7-B2A5-2ED399597978}" srcId="{FD15922E-B30E-4A9B-9743-504C2DFFCA6F}" destId="{2333C663-7914-4A56-8078-9F3DD6D0D243}" srcOrd="0" destOrd="0" parTransId="{F81DF2BF-0192-4867-80DB-B78E8D80116B}" sibTransId="{DE474F4C-AFBE-4F6E-B348-929A97364AA6}"/>
    <dgm:cxn modelId="{9EA49098-E6AF-4546-99FE-DA8BF2649AD8}" srcId="{FC169105-8405-4C09-B5CD-69124B0C377F}" destId="{FD15922E-B30E-4A9B-9743-504C2DFFCA6F}" srcOrd="4" destOrd="0" parTransId="{10538D5B-CB73-4DC2-B1FD-32656D247C4D}" sibTransId="{CD234BC9-15BD-4C5E-9C45-40C77055713D}"/>
    <dgm:cxn modelId="{58BF1ECB-746A-43B2-A135-73D54CDC3B12}" type="presOf" srcId="{FD15922E-B30E-4A9B-9743-504C2DFFCA6F}" destId="{EC1B504D-9C72-4859-81B7-58E498F14266}" srcOrd="1" destOrd="0" presId="urn:microsoft.com/office/officeart/2005/8/layout/orgChart1"/>
    <dgm:cxn modelId="{E11A8702-714E-4BF7-A69A-897AEBDF3ECF}" type="presOf" srcId="{E54AF712-1A42-4D91-8267-B1C7960B6ECC}" destId="{28CBC64A-9D8F-4989-9C2A-1CF519C33442}" srcOrd="1" destOrd="0" presId="urn:microsoft.com/office/officeart/2005/8/layout/orgChart1"/>
    <dgm:cxn modelId="{F104ACD5-AD18-4603-AD9D-5D0BE8470793}" srcId="{FC169105-8405-4C09-B5CD-69124B0C377F}" destId="{3B28DF2E-035E-48E3-BF00-47959D50B5AC}" srcOrd="3" destOrd="0" parTransId="{705BEA7F-FB2A-4223-A480-4B3DF07C4162}" sibTransId="{D47A2810-8573-4AFA-97CF-05FE1F9D33A3}"/>
    <dgm:cxn modelId="{3F728B46-01FA-41E4-8DB6-5086B0B21BC0}" type="presOf" srcId="{FC169105-8405-4C09-B5CD-69124B0C377F}" destId="{27BF3D39-104F-4359-9C2D-7713E825956F}" srcOrd="1" destOrd="0" presId="urn:microsoft.com/office/officeart/2005/8/layout/orgChart1"/>
    <dgm:cxn modelId="{5AE13EA6-DEBC-40A2-93CD-08C4E81B095C}" type="presOf" srcId="{3B28DF2E-035E-48E3-BF00-47959D50B5AC}" destId="{A279EDFF-285E-46F7-8B94-4FFBC497215B}" srcOrd="1" destOrd="0" presId="urn:microsoft.com/office/officeart/2005/8/layout/orgChart1"/>
    <dgm:cxn modelId="{B44FA1A2-8776-406E-92E7-B9B2CF8DC8A4}" type="presOf" srcId="{F81DF2BF-0192-4867-80DB-B78E8D80116B}" destId="{4BBF305A-224E-4B57-BD35-C2F789463D78}" srcOrd="0" destOrd="0" presId="urn:microsoft.com/office/officeart/2005/8/layout/orgChart1"/>
    <dgm:cxn modelId="{D11A7762-EBE5-4AD6-B5A0-17DA0B513627}" srcId="{FC169105-8405-4C09-B5CD-69124B0C377F}" destId="{E54AF712-1A42-4D91-8267-B1C7960B6ECC}" srcOrd="0" destOrd="0" parTransId="{6B30A71D-8994-4071-B9A7-0530483A580B}" sibTransId="{85258ABD-8380-4C2B-8721-F8862B07DC1F}"/>
    <dgm:cxn modelId="{F3048E67-A20F-4FBD-AD83-9CD1AB1BFB37}" srcId="{FC169105-8405-4C09-B5CD-69124B0C377F}" destId="{BE20F825-E5B1-4A5F-A05E-573E0A3A7438}" srcOrd="2" destOrd="0" parTransId="{237A4DEA-440B-4C71-8824-1AFCFB5381B7}" sibTransId="{72289280-7CB2-4965-9C7E-CC7F37C4179E}"/>
    <dgm:cxn modelId="{A59CA93B-8ACD-4EC1-B060-C38987D831BA}" srcId="{FC169105-8405-4C09-B5CD-69124B0C377F}" destId="{3F5DA97E-386A-4180-BE53-0A77A4763175}" srcOrd="5" destOrd="0" parTransId="{CCC3E2D8-4871-43AB-8CF8-81D8CE02EECE}" sibTransId="{B8D19F47-6BB3-4A25-8E39-0CF9361D0E74}"/>
    <dgm:cxn modelId="{7EB130E4-07BE-44EA-A1F5-A3D3B54625E0}" type="presOf" srcId="{E54AF712-1A42-4D91-8267-B1C7960B6ECC}" destId="{02E618CC-18C9-4F84-9C82-3DF93EB12FFD}" srcOrd="0" destOrd="0" presId="urn:microsoft.com/office/officeart/2005/8/layout/orgChart1"/>
    <dgm:cxn modelId="{78076D6B-BC14-40B3-810F-F62B11DB7C56}" type="presOf" srcId="{3B28DF2E-035E-48E3-BF00-47959D50B5AC}" destId="{2A24DEB3-5BD9-474A-AF4A-48BF2D332D0A}" srcOrd="0" destOrd="0" presId="urn:microsoft.com/office/officeart/2005/8/layout/orgChart1"/>
    <dgm:cxn modelId="{B5FC1873-4F1F-464C-9EA8-A01D144124DF}" type="presOf" srcId="{6B30A71D-8994-4071-B9A7-0530483A580B}" destId="{5F199FED-624E-46FC-B41F-1CADA8B823C0}" srcOrd="0" destOrd="0" presId="urn:microsoft.com/office/officeart/2005/8/layout/orgChart1"/>
    <dgm:cxn modelId="{61B84D60-6C18-46CF-8C01-5FA5572DABC5}" srcId="{272DA13E-134F-4345-B668-379D19AE6A5D}" destId="{FC169105-8405-4C09-B5CD-69124B0C377F}" srcOrd="0" destOrd="0" parTransId="{A0A0432D-ABEB-45C1-AED1-BB3B6E5B7DB5}" sibTransId="{C2D6D552-7EA9-4A64-BAF5-61BC159646FC}"/>
    <dgm:cxn modelId="{4E4750E4-6290-48B3-921A-BB9A20781D35}" type="presOf" srcId="{3F5DA97E-386A-4180-BE53-0A77A4763175}" destId="{D143348A-1E4B-4ABA-A1C8-899A1D4BA148}" srcOrd="1" destOrd="0" presId="urn:microsoft.com/office/officeart/2005/8/layout/orgChart1"/>
    <dgm:cxn modelId="{6E3CC6AE-3FC8-495B-9932-41A6AD82726F}" type="presOf" srcId="{3F5DA97E-386A-4180-BE53-0A77A4763175}" destId="{8E66E30D-38CB-4AB8-A18D-963EB478BA46}" srcOrd="0" destOrd="0" presId="urn:microsoft.com/office/officeart/2005/8/layout/orgChart1"/>
    <dgm:cxn modelId="{F109618A-28FE-4147-A46B-D842859B453E}" srcId="{FC169105-8405-4C09-B5CD-69124B0C377F}" destId="{894DCDA9-B108-45BA-BC97-C9CACB6ECE54}" srcOrd="1" destOrd="0" parTransId="{2C89AF15-F4ED-404F-B639-654356BDE88B}" sibTransId="{583F305D-C8EC-4920-BF1B-CBA12CA7F18D}"/>
    <dgm:cxn modelId="{B4D106D1-03C9-45C3-9ACB-C6FC8AFCCF27}" type="presOf" srcId="{705BEA7F-FB2A-4223-A480-4B3DF07C4162}" destId="{D8AB3054-27AA-4CED-8D61-A75D6456D1A4}" srcOrd="0" destOrd="0" presId="urn:microsoft.com/office/officeart/2005/8/layout/orgChart1"/>
    <dgm:cxn modelId="{B13D8068-DA4C-486E-90C8-1370E9197CF7}" type="presOf" srcId="{237A4DEA-440B-4C71-8824-1AFCFB5381B7}" destId="{A8066077-F2E2-4E08-93AD-844588F5CB32}" srcOrd="0" destOrd="0" presId="urn:microsoft.com/office/officeart/2005/8/layout/orgChart1"/>
    <dgm:cxn modelId="{A0EC7D18-4947-44DE-8F49-C8D196B480B7}" type="presOf" srcId="{BE20F825-E5B1-4A5F-A05E-573E0A3A7438}" destId="{C91756D2-3924-42B9-8E4D-ADE1320AF02E}" srcOrd="1" destOrd="0" presId="urn:microsoft.com/office/officeart/2005/8/layout/orgChart1"/>
    <dgm:cxn modelId="{5479AC6E-5D07-4E3D-8832-BB7F1C3841C1}" type="presOf" srcId="{2C89AF15-F4ED-404F-B639-654356BDE88B}" destId="{E23D9B0D-FD32-4317-AA89-F5EE6C44D974}" srcOrd="0" destOrd="0" presId="urn:microsoft.com/office/officeart/2005/8/layout/orgChart1"/>
    <dgm:cxn modelId="{8D8D2E7D-169A-40BF-84AE-0F7D00744528}" type="presOf" srcId="{FC169105-8405-4C09-B5CD-69124B0C377F}" destId="{837C89AC-3F35-4CA6-90D4-D3CE1EBAA76E}" srcOrd="0" destOrd="0" presId="urn:microsoft.com/office/officeart/2005/8/layout/orgChart1"/>
    <dgm:cxn modelId="{313615C8-FE5A-45B3-9419-6CF912D03AE5}" type="presOf" srcId="{894DCDA9-B108-45BA-BC97-C9CACB6ECE54}" destId="{0C934632-01CF-4029-9B8B-0A8F646D5BC9}" srcOrd="1" destOrd="0" presId="urn:microsoft.com/office/officeart/2005/8/layout/orgChart1"/>
    <dgm:cxn modelId="{C7E63F1C-D01C-4258-89BD-6C77626DB6F7}" type="presOf" srcId="{2333C663-7914-4A56-8078-9F3DD6D0D243}" destId="{6C25D991-E5E3-4CB5-81EB-C3E390714285}" srcOrd="0" destOrd="0" presId="urn:microsoft.com/office/officeart/2005/8/layout/orgChart1"/>
    <dgm:cxn modelId="{95010F20-FF06-4E34-8D77-F48F550CB144}" type="presOf" srcId="{CCC3E2D8-4871-43AB-8CF8-81D8CE02EECE}" destId="{A35EADC1-5037-4FA7-939E-766D189BC3EE}" srcOrd="0" destOrd="0" presId="urn:microsoft.com/office/officeart/2005/8/layout/orgChart1"/>
    <dgm:cxn modelId="{F6447B34-38C2-49B3-AEC1-338E6317BCC2}" type="presOf" srcId="{10538D5B-CB73-4DC2-B1FD-32656D247C4D}" destId="{A1B35D86-1BC4-4B02-AF99-D445747A5F5A}" srcOrd="0" destOrd="0" presId="urn:microsoft.com/office/officeart/2005/8/layout/orgChart1"/>
    <dgm:cxn modelId="{F32B1155-DC3A-47A9-B059-FF1342C33AA1}" type="presOf" srcId="{272DA13E-134F-4345-B668-379D19AE6A5D}" destId="{4BEEF814-3F87-456F-9D90-CDF3E31088CF}" srcOrd="0" destOrd="0" presId="urn:microsoft.com/office/officeart/2005/8/layout/orgChart1"/>
    <dgm:cxn modelId="{EE3BD46E-1697-4176-AD97-615EFCE271FF}" type="presOf" srcId="{2333C663-7914-4A56-8078-9F3DD6D0D243}" destId="{AB92D50A-8A64-4749-A901-81DB510BA789}" srcOrd="1" destOrd="0" presId="urn:microsoft.com/office/officeart/2005/8/layout/orgChart1"/>
    <dgm:cxn modelId="{92A60E90-DD31-40CF-B12C-93EDCD214DD3}" type="presOf" srcId="{894DCDA9-B108-45BA-BC97-C9CACB6ECE54}" destId="{04D68DD7-3F40-4585-927C-40979B0FFB2F}" srcOrd="0" destOrd="0" presId="urn:microsoft.com/office/officeart/2005/8/layout/orgChart1"/>
    <dgm:cxn modelId="{CFF7C740-A2FA-42FB-A2B5-30BD52C17765}" type="presOf" srcId="{BE20F825-E5B1-4A5F-A05E-573E0A3A7438}" destId="{3B8A8A06-5F50-47CC-978F-A27C4740442C}" srcOrd="0" destOrd="0" presId="urn:microsoft.com/office/officeart/2005/8/layout/orgChart1"/>
    <dgm:cxn modelId="{A1710895-A98A-4FB0-B8DB-1E9792684B22}" type="presOf" srcId="{FD15922E-B30E-4A9B-9743-504C2DFFCA6F}" destId="{7780512B-821C-4443-BC9D-29053128BDDF}" srcOrd="0" destOrd="0" presId="urn:microsoft.com/office/officeart/2005/8/layout/orgChart1"/>
    <dgm:cxn modelId="{544990F9-5AC9-472C-9C2D-BA2345444EB2}" type="presParOf" srcId="{4BEEF814-3F87-456F-9D90-CDF3E31088CF}" destId="{31CF28BD-0E1E-4B4C-8085-8F405AA4C73F}" srcOrd="0" destOrd="0" presId="urn:microsoft.com/office/officeart/2005/8/layout/orgChart1"/>
    <dgm:cxn modelId="{C6D9AD04-4000-4251-AF84-F1D57F4915CB}" type="presParOf" srcId="{31CF28BD-0E1E-4B4C-8085-8F405AA4C73F}" destId="{956580FE-4108-4407-AB5C-797732964CDA}" srcOrd="0" destOrd="0" presId="urn:microsoft.com/office/officeart/2005/8/layout/orgChart1"/>
    <dgm:cxn modelId="{3F2812C6-19DF-4C77-91D0-C4CAE5118554}" type="presParOf" srcId="{956580FE-4108-4407-AB5C-797732964CDA}" destId="{837C89AC-3F35-4CA6-90D4-D3CE1EBAA76E}" srcOrd="0" destOrd="0" presId="urn:microsoft.com/office/officeart/2005/8/layout/orgChart1"/>
    <dgm:cxn modelId="{2970A97B-10FC-494B-AE66-6B5FA314F24C}" type="presParOf" srcId="{956580FE-4108-4407-AB5C-797732964CDA}" destId="{27BF3D39-104F-4359-9C2D-7713E825956F}" srcOrd="1" destOrd="0" presId="urn:microsoft.com/office/officeart/2005/8/layout/orgChart1"/>
    <dgm:cxn modelId="{ABC919D3-5E21-4C73-8354-6ABCF6E4C06E}" type="presParOf" srcId="{31CF28BD-0E1E-4B4C-8085-8F405AA4C73F}" destId="{EB04C89A-6F89-4BB1-A5B9-877DB5AC13C5}" srcOrd="1" destOrd="0" presId="urn:microsoft.com/office/officeart/2005/8/layout/orgChart1"/>
    <dgm:cxn modelId="{D13D85E4-1A4A-44AF-8BDD-B8E1A45A817B}" type="presParOf" srcId="{EB04C89A-6F89-4BB1-A5B9-877DB5AC13C5}" destId="{5F199FED-624E-46FC-B41F-1CADA8B823C0}" srcOrd="0" destOrd="0" presId="urn:microsoft.com/office/officeart/2005/8/layout/orgChart1"/>
    <dgm:cxn modelId="{0DC9536F-88AB-4529-977A-EB7B92FF0F56}" type="presParOf" srcId="{EB04C89A-6F89-4BB1-A5B9-877DB5AC13C5}" destId="{32297A02-A681-45A3-905E-26D76D6635E5}" srcOrd="1" destOrd="0" presId="urn:microsoft.com/office/officeart/2005/8/layout/orgChart1"/>
    <dgm:cxn modelId="{40230E6E-57C1-43F3-913B-5B901E940BCC}" type="presParOf" srcId="{32297A02-A681-45A3-905E-26D76D6635E5}" destId="{31D5160B-A44E-4B7B-9261-EF01B824F80B}" srcOrd="0" destOrd="0" presId="urn:microsoft.com/office/officeart/2005/8/layout/orgChart1"/>
    <dgm:cxn modelId="{B5149969-ED99-470F-8ED7-9F3808767C7B}" type="presParOf" srcId="{31D5160B-A44E-4B7B-9261-EF01B824F80B}" destId="{02E618CC-18C9-4F84-9C82-3DF93EB12FFD}" srcOrd="0" destOrd="0" presId="urn:microsoft.com/office/officeart/2005/8/layout/orgChart1"/>
    <dgm:cxn modelId="{F5615E7E-C315-4CFD-A82D-1B896B036E30}" type="presParOf" srcId="{31D5160B-A44E-4B7B-9261-EF01B824F80B}" destId="{28CBC64A-9D8F-4989-9C2A-1CF519C33442}" srcOrd="1" destOrd="0" presId="urn:microsoft.com/office/officeart/2005/8/layout/orgChart1"/>
    <dgm:cxn modelId="{84335CA0-4A33-49FD-A86E-167D9B85600C}" type="presParOf" srcId="{32297A02-A681-45A3-905E-26D76D6635E5}" destId="{73383525-8B44-480A-A5DC-C8914C541F94}" srcOrd="1" destOrd="0" presId="urn:microsoft.com/office/officeart/2005/8/layout/orgChart1"/>
    <dgm:cxn modelId="{6F5027F1-58CD-4555-B2E9-C08A36EE3AA8}" type="presParOf" srcId="{32297A02-A681-45A3-905E-26D76D6635E5}" destId="{B1B4D3D2-723F-4AA6-A53D-E2932B97C1C0}" srcOrd="2" destOrd="0" presId="urn:microsoft.com/office/officeart/2005/8/layout/orgChart1"/>
    <dgm:cxn modelId="{739A0BC3-D169-459A-9413-33B078B3B6E7}" type="presParOf" srcId="{EB04C89A-6F89-4BB1-A5B9-877DB5AC13C5}" destId="{E23D9B0D-FD32-4317-AA89-F5EE6C44D974}" srcOrd="2" destOrd="0" presId="urn:microsoft.com/office/officeart/2005/8/layout/orgChart1"/>
    <dgm:cxn modelId="{714C4EBD-9795-4E1A-B12F-DC161B71042D}" type="presParOf" srcId="{EB04C89A-6F89-4BB1-A5B9-877DB5AC13C5}" destId="{90A3598C-3B27-4A7D-95AD-7ECF51CC9BC2}" srcOrd="3" destOrd="0" presId="urn:microsoft.com/office/officeart/2005/8/layout/orgChart1"/>
    <dgm:cxn modelId="{A70F351C-2C53-48D4-938D-3B4DF97C8F5B}" type="presParOf" srcId="{90A3598C-3B27-4A7D-95AD-7ECF51CC9BC2}" destId="{FC48F0F3-9D59-421C-9A8D-B00DD943B359}" srcOrd="0" destOrd="0" presId="urn:microsoft.com/office/officeart/2005/8/layout/orgChart1"/>
    <dgm:cxn modelId="{76625D98-9C77-4E45-A1A6-4198993B0216}" type="presParOf" srcId="{FC48F0F3-9D59-421C-9A8D-B00DD943B359}" destId="{04D68DD7-3F40-4585-927C-40979B0FFB2F}" srcOrd="0" destOrd="0" presId="urn:microsoft.com/office/officeart/2005/8/layout/orgChart1"/>
    <dgm:cxn modelId="{4C79E029-DB9F-43B2-A555-C3AD90C025B3}" type="presParOf" srcId="{FC48F0F3-9D59-421C-9A8D-B00DD943B359}" destId="{0C934632-01CF-4029-9B8B-0A8F646D5BC9}" srcOrd="1" destOrd="0" presId="urn:microsoft.com/office/officeart/2005/8/layout/orgChart1"/>
    <dgm:cxn modelId="{A98FCA94-4F95-4783-8499-372AE9ADEF47}" type="presParOf" srcId="{90A3598C-3B27-4A7D-95AD-7ECF51CC9BC2}" destId="{EA942F65-5D08-4FF5-AB02-0688497FDB24}" srcOrd="1" destOrd="0" presId="urn:microsoft.com/office/officeart/2005/8/layout/orgChart1"/>
    <dgm:cxn modelId="{167BDA9C-EC7A-4537-BBF6-E8ECA9689A02}" type="presParOf" srcId="{90A3598C-3B27-4A7D-95AD-7ECF51CC9BC2}" destId="{E658DAB4-D182-4CC2-938B-9116AB60E8CA}" srcOrd="2" destOrd="0" presId="urn:microsoft.com/office/officeart/2005/8/layout/orgChart1"/>
    <dgm:cxn modelId="{AE6A5D58-13C5-49AB-B336-62BF8B924930}" type="presParOf" srcId="{EB04C89A-6F89-4BB1-A5B9-877DB5AC13C5}" destId="{A8066077-F2E2-4E08-93AD-844588F5CB32}" srcOrd="4" destOrd="0" presId="urn:microsoft.com/office/officeart/2005/8/layout/orgChart1"/>
    <dgm:cxn modelId="{7CC57AE9-787D-4FBE-AAD4-9C55E8ABCF92}" type="presParOf" srcId="{EB04C89A-6F89-4BB1-A5B9-877DB5AC13C5}" destId="{B721A837-9E45-4EEB-8547-FA56B6C2BC7C}" srcOrd="5" destOrd="0" presId="urn:microsoft.com/office/officeart/2005/8/layout/orgChart1"/>
    <dgm:cxn modelId="{19CFB4F4-F03C-452F-9C1D-E63DFB2083BF}" type="presParOf" srcId="{B721A837-9E45-4EEB-8547-FA56B6C2BC7C}" destId="{CBC10860-4CEB-4611-9111-D03A87C0471A}" srcOrd="0" destOrd="0" presId="urn:microsoft.com/office/officeart/2005/8/layout/orgChart1"/>
    <dgm:cxn modelId="{1C09E698-629D-4E2B-B8C5-FB9349458EA5}" type="presParOf" srcId="{CBC10860-4CEB-4611-9111-D03A87C0471A}" destId="{3B8A8A06-5F50-47CC-978F-A27C4740442C}" srcOrd="0" destOrd="0" presId="urn:microsoft.com/office/officeart/2005/8/layout/orgChart1"/>
    <dgm:cxn modelId="{8376D2DF-9CAE-4AD7-8673-EF230292D94B}" type="presParOf" srcId="{CBC10860-4CEB-4611-9111-D03A87C0471A}" destId="{C91756D2-3924-42B9-8E4D-ADE1320AF02E}" srcOrd="1" destOrd="0" presId="urn:microsoft.com/office/officeart/2005/8/layout/orgChart1"/>
    <dgm:cxn modelId="{DCF9319F-BCFD-477F-B35D-BE251E4D9E61}" type="presParOf" srcId="{B721A837-9E45-4EEB-8547-FA56B6C2BC7C}" destId="{1993EAD8-3C82-428D-89F3-FDA0E62E69FA}" srcOrd="1" destOrd="0" presId="urn:microsoft.com/office/officeart/2005/8/layout/orgChart1"/>
    <dgm:cxn modelId="{072B603B-4CD5-45F2-A336-2BF07D683E92}" type="presParOf" srcId="{B721A837-9E45-4EEB-8547-FA56B6C2BC7C}" destId="{1E824DE6-2B86-472C-B6FA-580D1507F31B}" srcOrd="2" destOrd="0" presId="urn:microsoft.com/office/officeart/2005/8/layout/orgChart1"/>
    <dgm:cxn modelId="{DD3E98F5-0173-4BA6-84EE-6C36555FCA36}" type="presParOf" srcId="{EB04C89A-6F89-4BB1-A5B9-877DB5AC13C5}" destId="{D8AB3054-27AA-4CED-8D61-A75D6456D1A4}" srcOrd="6" destOrd="0" presId="urn:microsoft.com/office/officeart/2005/8/layout/orgChart1"/>
    <dgm:cxn modelId="{2DFBB028-97A1-472C-B2B6-F73AAAA321F9}" type="presParOf" srcId="{EB04C89A-6F89-4BB1-A5B9-877DB5AC13C5}" destId="{6F41AE61-BA48-4A48-907A-B87FF6719B1E}" srcOrd="7" destOrd="0" presId="urn:microsoft.com/office/officeart/2005/8/layout/orgChart1"/>
    <dgm:cxn modelId="{F5C68FF7-4C6D-48D0-B1DC-0B79F650C577}" type="presParOf" srcId="{6F41AE61-BA48-4A48-907A-B87FF6719B1E}" destId="{28B77A8F-B140-4F81-B434-41087A4D6A64}" srcOrd="0" destOrd="0" presId="urn:microsoft.com/office/officeart/2005/8/layout/orgChart1"/>
    <dgm:cxn modelId="{630726DE-350D-45FD-A973-470D73FA918E}" type="presParOf" srcId="{28B77A8F-B140-4F81-B434-41087A4D6A64}" destId="{2A24DEB3-5BD9-474A-AF4A-48BF2D332D0A}" srcOrd="0" destOrd="0" presId="urn:microsoft.com/office/officeart/2005/8/layout/orgChart1"/>
    <dgm:cxn modelId="{571FD1FC-3A24-4594-854D-DBD4C7A2D974}" type="presParOf" srcId="{28B77A8F-B140-4F81-B434-41087A4D6A64}" destId="{A279EDFF-285E-46F7-8B94-4FFBC497215B}" srcOrd="1" destOrd="0" presId="urn:microsoft.com/office/officeart/2005/8/layout/orgChart1"/>
    <dgm:cxn modelId="{21E0CED7-5B3F-47CB-97DA-E2DDD76CFDEA}" type="presParOf" srcId="{6F41AE61-BA48-4A48-907A-B87FF6719B1E}" destId="{D214676F-A640-4738-91C0-FA10163419C6}" srcOrd="1" destOrd="0" presId="urn:microsoft.com/office/officeart/2005/8/layout/orgChart1"/>
    <dgm:cxn modelId="{82EA902C-44D6-4EF6-A0EC-2AE21E9F2790}" type="presParOf" srcId="{6F41AE61-BA48-4A48-907A-B87FF6719B1E}" destId="{AB80E11E-6902-4EF3-9F94-3FE3EDAF2607}" srcOrd="2" destOrd="0" presId="urn:microsoft.com/office/officeart/2005/8/layout/orgChart1"/>
    <dgm:cxn modelId="{CC6E3993-DA22-4D5E-B98C-4EF72996A103}" type="presParOf" srcId="{EB04C89A-6F89-4BB1-A5B9-877DB5AC13C5}" destId="{A1B35D86-1BC4-4B02-AF99-D445747A5F5A}" srcOrd="8" destOrd="0" presId="urn:microsoft.com/office/officeart/2005/8/layout/orgChart1"/>
    <dgm:cxn modelId="{B5BB04FE-68F5-4584-9BD6-48A011D393F8}" type="presParOf" srcId="{EB04C89A-6F89-4BB1-A5B9-877DB5AC13C5}" destId="{4CA3764B-1AE3-41A5-8FA6-309951144DF1}" srcOrd="9" destOrd="0" presId="urn:microsoft.com/office/officeart/2005/8/layout/orgChart1"/>
    <dgm:cxn modelId="{A79A1C46-A017-4247-BDF6-43613AE2D9F4}" type="presParOf" srcId="{4CA3764B-1AE3-41A5-8FA6-309951144DF1}" destId="{BCB9DB0D-645A-4A94-81BA-6E60A4C0C4B2}" srcOrd="0" destOrd="0" presId="urn:microsoft.com/office/officeart/2005/8/layout/orgChart1"/>
    <dgm:cxn modelId="{51EDECBD-9A57-4D6B-A3B5-A8DC97AA4F7B}" type="presParOf" srcId="{BCB9DB0D-645A-4A94-81BA-6E60A4C0C4B2}" destId="{7780512B-821C-4443-BC9D-29053128BDDF}" srcOrd="0" destOrd="0" presId="urn:microsoft.com/office/officeart/2005/8/layout/orgChart1"/>
    <dgm:cxn modelId="{3E82EDA4-F0E1-4444-AEC5-918BDBD2E696}" type="presParOf" srcId="{BCB9DB0D-645A-4A94-81BA-6E60A4C0C4B2}" destId="{EC1B504D-9C72-4859-81B7-58E498F14266}" srcOrd="1" destOrd="0" presId="urn:microsoft.com/office/officeart/2005/8/layout/orgChart1"/>
    <dgm:cxn modelId="{6F4919C7-5DC5-4A1C-924D-B41720352E72}" type="presParOf" srcId="{4CA3764B-1AE3-41A5-8FA6-309951144DF1}" destId="{5FD13CC0-3528-47A0-8D5A-A73B53BE08DC}" srcOrd="1" destOrd="0" presId="urn:microsoft.com/office/officeart/2005/8/layout/orgChart1"/>
    <dgm:cxn modelId="{2120694D-04D1-49BD-8136-A3F5ACCECC54}" type="presParOf" srcId="{5FD13CC0-3528-47A0-8D5A-A73B53BE08DC}" destId="{4BBF305A-224E-4B57-BD35-C2F789463D78}" srcOrd="0" destOrd="0" presId="urn:microsoft.com/office/officeart/2005/8/layout/orgChart1"/>
    <dgm:cxn modelId="{BB2B491D-3365-478F-9D1D-A3B62C7C5D6F}" type="presParOf" srcId="{5FD13CC0-3528-47A0-8D5A-A73B53BE08DC}" destId="{17A5E126-4F7F-4B2C-94ED-A0C07F4AEFD2}" srcOrd="1" destOrd="0" presId="urn:microsoft.com/office/officeart/2005/8/layout/orgChart1"/>
    <dgm:cxn modelId="{219C3BB1-316F-42AA-8F61-16D9298AD829}" type="presParOf" srcId="{17A5E126-4F7F-4B2C-94ED-A0C07F4AEFD2}" destId="{80E40502-FF68-4296-A7C6-1943BD8B79A8}" srcOrd="0" destOrd="0" presId="urn:microsoft.com/office/officeart/2005/8/layout/orgChart1"/>
    <dgm:cxn modelId="{2171AE83-47D0-4D28-BEC0-6A202AB66A19}" type="presParOf" srcId="{80E40502-FF68-4296-A7C6-1943BD8B79A8}" destId="{6C25D991-E5E3-4CB5-81EB-C3E390714285}" srcOrd="0" destOrd="0" presId="urn:microsoft.com/office/officeart/2005/8/layout/orgChart1"/>
    <dgm:cxn modelId="{C4D3AD4C-8783-4639-A118-3F73C1CDD98B}" type="presParOf" srcId="{80E40502-FF68-4296-A7C6-1943BD8B79A8}" destId="{AB92D50A-8A64-4749-A901-81DB510BA789}" srcOrd="1" destOrd="0" presId="urn:microsoft.com/office/officeart/2005/8/layout/orgChart1"/>
    <dgm:cxn modelId="{D1AF767D-7B9D-4A39-924B-13846A0FAA7F}" type="presParOf" srcId="{17A5E126-4F7F-4B2C-94ED-A0C07F4AEFD2}" destId="{3444354E-172C-4059-8408-3D8EC5E02AA1}" srcOrd="1" destOrd="0" presId="urn:microsoft.com/office/officeart/2005/8/layout/orgChart1"/>
    <dgm:cxn modelId="{D5C1D5A1-FE3A-45D8-B370-EC1FDDE2C084}" type="presParOf" srcId="{17A5E126-4F7F-4B2C-94ED-A0C07F4AEFD2}" destId="{672C2741-D341-458D-99A6-42AED2794AE4}" srcOrd="2" destOrd="0" presId="urn:microsoft.com/office/officeart/2005/8/layout/orgChart1"/>
    <dgm:cxn modelId="{26030F51-CD87-49F3-8A28-DB7AEA911C54}" type="presParOf" srcId="{4CA3764B-1AE3-41A5-8FA6-309951144DF1}" destId="{986A2ECB-94E6-4ADA-8B46-5E4AD6B0CE5E}" srcOrd="2" destOrd="0" presId="urn:microsoft.com/office/officeart/2005/8/layout/orgChart1"/>
    <dgm:cxn modelId="{0026A4FA-4C66-48A5-B1CD-F6BF3AB947EA}" type="presParOf" srcId="{31CF28BD-0E1E-4B4C-8085-8F405AA4C73F}" destId="{69BA081C-BBE0-4B6E-A888-377FB8D9637B}" srcOrd="2" destOrd="0" presId="urn:microsoft.com/office/officeart/2005/8/layout/orgChart1"/>
    <dgm:cxn modelId="{0D6CDB6D-73C0-4CD2-ABEE-6F2163AE5C5E}" type="presParOf" srcId="{69BA081C-BBE0-4B6E-A888-377FB8D9637B}" destId="{A35EADC1-5037-4FA7-939E-766D189BC3EE}" srcOrd="0" destOrd="0" presId="urn:microsoft.com/office/officeart/2005/8/layout/orgChart1"/>
    <dgm:cxn modelId="{D78179E5-9F8D-4E1D-9148-55244FBC5D43}" type="presParOf" srcId="{69BA081C-BBE0-4B6E-A888-377FB8D9637B}" destId="{AEAE6EC1-CBCE-491B-8C92-B4285FB066FB}" srcOrd="1" destOrd="0" presId="urn:microsoft.com/office/officeart/2005/8/layout/orgChart1"/>
    <dgm:cxn modelId="{E67D6F46-5CF7-4933-99D1-5446F28AACCE}" type="presParOf" srcId="{AEAE6EC1-CBCE-491B-8C92-B4285FB066FB}" destId="{D3CC4C0F-0FCE-4C92-82C6-E030F0143FB5}" srcOrd="0" destOrd="0" presId="urn:microsoft.com/office/officeart/2005/8/layout/orgChart1"/>
    <dgm:cxn modelId="{B932981C-8556-4EEE-90DF-3E05B79726A5}" type="presParOf" srcId="{D3CC4C0F-0FCE-4C92-82C6-E030F0143FB5}" destId="{8E66E30D-38CB-4AB8-A18D-963EB478BA46}" srcOrd="0" destOrd="0" presId="urn:microsoft.com/office/officeart/2005/8/layout/orgChart1"/>
    <dgm:cxn modelId="{C6CA8C9E-9FDC-4191-BC4C-4FCE8701F5F0}" type="presParOf" srcId="{D3CC4C0F-0FCE-4C92-82C6-E030F0143FB5}" destId="{D143348A-1E4B-4ABA-A1C8-899A1D4BA148}" srcOrd="1" destOrd="0" presId="urn:microsoft.com/office/officeart/2005/8/layout/orgChart1"/>
    <dgm:cxn modelId="{6A35D033-8EC6-4593-B533-C132C4EB553B}" type="presParOf" srcId="{AEAE6EC1-CBCE-491B-8C92-B4285FB066FB}" destId="{69264CB5-4DF6-4780-B75E-F50058E9D5E4}" srcOrd="1" destOrd="0" presId="urn:microsoft.com/office/officeart/2005/8/layout/orgChart1"/>
    <dgm:cxn modelId="{752D1D76-8C8F-4FBE-B05A-82F3C5EB50F8}" type="presParOf" srcId="{AEAE6EC1-CBCE-491B-8C92-B4285FB066FB}" destId="{566E1C3D-2B39-4CCB-95AE-24609734C48E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5EADC1-5037-4FA7-939E-766D189BC3EE}">
      <dsp:nvSpPr>
        <dsp:cNvPr id="0" name=""/>
        <dsp:cNvSpPr/>
      </dsp:nvSpPr>
      <dsp:spPr>
        <a:xfrm>
          <a:off x="4079669" y="1432383"/>
          <a:ext cx="627791" cy="52116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21163"/>
              </a:lnTo>
              <a:lnTo>
                <a:pt x="627791" y="521163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BBF305A-224E-4B57-BD35-C2F789463D78}">
      <dsp:nvSpPr>
        <dsp:cNvPr id="0" name=""/>
        <dsp:cNvSpPr/>
      </dsp:nvSpPr>
      <dsp:spPr>
        <a:xfrm>
          <a:off x="6541931" y="3127774"/>
          <a:ext cx="265283" cy="5453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45396"/>
              </a:lnTo>
              <a:lnTo>
                <a:pt x="265283" y="545396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1B35D86-1BC4-4B02-AF99-D445747A5F5A}">
      <dsp:nvSpPr>
        <dsp:cNvPr id="0" name=""/>
        <dsp:cNvSpPr/>
      </dsp:nvSpPr>
      <dsp:spPr>
        <a:xfrm>
          <a:off x="4079669" y="1432383"/>
          <a:ext cx="3169685" cy="110607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23423"/>
              </a:lnTo>
              <a:lnTo>
                <a:pt x="3169685" y="1023423"/>
              </a:lnTo>
              <a:lnTo>
                <a:pt x="3169685" y="1106076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8AB3054-27AA-4CED-8D61-A75D6456D1A4}">
      <dsp:nvSpPr>
        <dsp:cNvPr id="0" name=""/>
        <dsp:cNvSpPr/>
      </dsp:nvSpPr>
      <dsp:spPr>
        <a:xfrm>
          <a:off x="4079669" y="1432383"/>
          <a:ext cx="1441819" cy="110607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23423"/>
              </a:lnTo>
              <a:lnTo>
                <a:pt x="1441819" y="1023423"/>
              </a:lnTo>
              <a:lnTo>
                <a:pt x="1441819" y="1106076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8066077-F2E2-4E08-93AD-844588F5CB32}">
      <dsp:nvSpPr>
        <dsp:cNvPr id="0" name=""/>
        <dsp:cNvSpPr/>
      </dsp:nvSpPr>
      <dsp:spPr>
        <a:xfrm>
          <a:off x="3912438" y="1432383"/>
          <a:ext cx="167230" cy="1106076"/>
        </a:xfrm>
        <a:custGeom>
          <a:avLst/>
          <a:gdLst/>
          <a:ahLst/>
          <a:cxnLst/>
          <a:rect l="0" t="0" r="0" b="0"/>
          <a:pathLst>
            <a:path>
              <a:moveTo>
                <a:pt x="167230" y="0"/>
              </a:moveTo>
              <a:lnTo>
                <a:pt x="167230" y="1023423"/>
              </a:lnTo>
              <a:lnTo>
                <a:pt x="0" y="1023423"/>
              </a:lnTo>
              <a:lnTo>
                <a:pt x="0" y="1106076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3D9B0D-FD32-4317-AA89-F5EE6C44D974}">
      <dsp:nvSpPr>
        <dsp:cNvPr id="0" name=""/>
        <dsp:cNvSpPr/>
      </dsp:nvSpPr>
      <dsp:spPr>
        <a:xfrm>
          <a:off x="2308229" y="1432383"/>
          <a:ext cx="1771439" cy="1106076"/>
        </a:xfrm>
        <a:custGeom>
          <a:avLst/>
          <a:gdLst/>
          <a:ahLst/>
          <a:cxnLst/>
          <a:rect l="0" t="0" r="0" b="0"/>
          <a:pathLst>
            <a:path>
              <a:moveTo>
                <a:pt x="1771439" y="0"/>
              </a:moveTo>
              <a:lnTo>
                <a:pt x="1771439" y="1023423"/>
              </a:lnTo>
              <a:lnTo>
                <a:pt x="0" y="1023423"/>
              </a:lnTo>
              <a:lnTo>
                <a:pt x="0" y="1106076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F199FED-624E-46FC-B41F-1CADA8B823C0}">
      <dsp:nvSpPr>
        <dsp:cNvPr id="0" name=""/>
        <dsp:cNvSpPr/>
      </dsp:nvSpPr>
      <dsp:spPr>
        <a:xfrm>
          <a:off x="714352" y="1432383"/>
          <a:ext cx="3365316" cy="1106076"/>
        </a:xfrm>
        <a:custGeom>
          <a:avLst/>
          <a:gdLst/>
          <a:ahLst/>
          <a:cxnLst/>
          <a:rect l="0" t="0" r="0" b="0"/>
          <a:pathLst>
            <a:path>
              <a:moveTo>
                <a:pt x="3365316" y="0"/>
              </a:moveTo>
              <a:lnTo>
                <a:pt x="3365316" y="1023423"/>
              </a:lnTo>
              <a:lnTo>
                <a:pt x="0" y="1023423"/>
              </a:lnTo>
              <a:lnTo>
                <a:pt x="0" y="1106076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7C89AC-3F35-4CA6-90D4-D3CE1EBAA76E}">
      <dsp:nvSpPr>
        <dsp:cNvPr id="0" name=""/>
        <dsp:cNvSpPr/>
      </dsp:nvSpPr>
      <dsp:spPr>
        <a:xfrm>
          <a:off x="3181484" y="734829"/>
          <a:ext cx="1796369" cy="69755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Associate Captains</a:t>
          </a:r>
          <a:br>
            <a:rPr lang="en-US" sz="1200" kern="1200" dirty="0"/>
          </a:br>
          <a:r>
            <a:rPr lang="en-US" sz="1200" kern="1200" dirty="0"/>
            <a:t>(Project Co-Leads)</a:t>
          </a:r>
          <a:br>
            <a:rPr lang="en-US" sz="1200" kern="1200" dirty="0"/>
          </a:br>
          <a:br>
            <a:rPr lang="en-US" sz="1200" kern="1200" dirty="0"/>
          </a:br>
          <a:r>
            <a:rPr lang="en-US" sz="1200" b="1" i="0" kern="1200" dirty="0"/>
            <a:t>(</a:t>
          </a:r>
          <a:r>
            <a:rPr lang="en-US" sz="1200" b="1" i="0" kern="1200" dirty="0" err="1"/>
            <a:t>Abhi</a:t>
          </a:r>
          <a:r>
            <a:rPr lang="en-US" sz="1200" b="1" i="0" kern="1200" dirty="0"/>
            <a:t>, Victor)</a:t>
          </a:r>
        </a:p>
      </dsp:txBody>
      <dsp:txXfrm>
        <a:off x="3181484" y="734829"/>
        <a:ext cx="1796369" cy="697554"/>
      </dsp:txXfrm>
    </dsp:sp>
    <dsp:sp modelId="{02E618CC-18C9-4F84-9C82-3DF93EB12FFD}">
      <dsp:nvSpPr>
        <dsp:cNvPr id="0" name=""/>
        <dsp:cNvSpPr/>
      </dsp:nvSpPr>
      <dsp:spPr>
        <a:xfrm>
          <a:off x="3270" y="2538460"/>
          <a:ext cx="1422164" cy="56124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kern="1200" dirty="0"/>
            <a:t>Battery Lead</a:t>
          </a:r>
          <a:br>
            <a:rPr lang="en-US" sz="1200" b="0" kern="1200" dirty="0"/>
          </a:br>
          <a:r>
            <a:rPr lang="en-US" sz="1200" b="1" kern="1200" dirty="0"/>
            <a:t>[Jaspreet]</a:t>
          </a:r>
        </a:p>
      </dsp:txBody>
      <dsp:txXfrm>
        <a:off x="3270" y="2538460"/>
        <a:ext cx="1422164" cy="561248"/>
      </dsp:txXfrm>
    </dsp:sp>
    <dsp:sp modelId="{04D68DD7-3F40-4585-927C-40979B0FFB2F}">
      <dsp:nvSpPr>
        <dsp:cNvPr id="0" name=""/>
        <dsp:cNvSpPr/>
      </dsp:nvSpPr>
      <dsp:spPr>
        <a:xfrm>
          <a:off x="1590740" y="2538460"/>
          <a:ext cx="1434979" cy="61827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kern="1200" dirty="0"/>
            <a:t>Clock Lead</a:t>
          </a:r>
          <a:br>
            <a:rPr lang="en-US" sz="1200" b="0" kern="1200" dirty="0"/>
          </a:br>
          <a:r>
            <a:rPr lang="en-US" sz="1200" b="1" kern="1200" dirty="0"/>
            <a:t>[Josh, </a:t>
          </a:r>
          <a:r>
            <a:rPr lang="en-US" sz="1200" b="1" kern="1200" dirty="0" err="1"/>
            <a:t>Jayg</a:t>
          </a:r>
          <a:r>
            <a:rPr lang="en-US" sz="1200" b="1" kern="1200" dirty="0"/>
            <a:t>]</a:t>
          </a:r>
        </a:p>
      </dsp:txBody>
      <dsp:txXfrm>
        <a:off x="1590740" y="2538460"/>
        <a:ext cx="1434979" cy="618270"/>
      </dsp:txXfrm>
    </dsp:sp>
    <dsp:sp modelId="{3B8A8A06-5F50-47CC-978F-A27C4740442C}">
      <dsp:nvSpPr>
        <dsp:cNvPr id="0" name=""/>
        <dsp:cNvSpPr/>
      </dsp:nvSpPr>
      <dsp:spPr>
        <a:xfrm>
          <a:off x="3191025" y="2538460"/>
          <a:ext cx="1442827" cy="56497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Electrical Lead</a:t>
          </a:r>
          <a:br>
            <a:rPr lang="en-US" sz="1200" kern="1200" dirty="0"/>
          </a:br>
          <a:r>
            <a:rPr lang="en-US" sz="1200" b="1" kern="1200" dirty="0"/>
            <a:t>[</a:t>
          </a:r>
          <a:r>
            <a:rPr lang="en-US" sz="1200" b="1" kern="1200" dirty="0" err="1"/>
            <a:t>Abhi</a:t>
          </a:r>
          <a:r>
            <a:rPr lang="en-US" sz="1200" b="1" kern="1200" dirty="0"/>
            <a:t>, Victor]</a:t>
          </a:r>
        </a:p>
      </dsp:txBody>
      <dsp:txXfrm>
        <a:off x="3191025" y="2538460"/>
        <a:ext cx="1442827" cy="564975"/>
      </dsp:txXfrm>
    </dsp:sp>
    <dsp:sp modelId="{2A24DEB3-5BD9-474A-AF4A-48BF2D332D0A}">
      <dsp:nvSpPr>
        <dsp:cNvPr id="0" name=""/>
        <dsp:cNvSpPr/>
      </dsp:nvSpPr>
      <dsp:spPr>
        <a:xfrm>
          <a:off x="4821183" y="2538460"/>
          <a:ext cx="1400611" cy="57714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Mechanical Lead</a:t>
          </a:r>
          <a:br>
            <a:rPr lang="en-US" sz="1200" kern="1200" dirty="0"/>
          </a:br>
          <a:r>
            <a:rPr lang="en-US" sz="1200" b="1" kern="1200" dirty="0"/>
            <a:t>[Breanna, Caitlin]</a:t>
          </a:r>
        </a:p>
      </dsp:txBody>
      <dsp:txXfrm>
        <a:off x="4821183" y="2538460"/>
        <a:ext cx="1400611" cy="577145"/>
      </dsp:txXfrm>
    </dsp:sp>
    <dsp:sp modelId="{7780512B-821C-4443-BC9D-29053128BDDF}">
      <dsp:nvSpPr>
        <dsp:cNvPr id="0" name=""/>
        <dsp:cNvSpPr/>
      </dsp:nvSpPr>
      <dsp:spPr>
        <a:xfrm>
          <a:off x="6365075" y="2538460"/>
          <a:ext cx="1768558" cy="58931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Project Admins</a:t>
          </a:r>
          <a:br>
            <a:rPr lang="en-US" sz="1200" kern="1200" dirty="0"/>
          </a:br>
          <a:r>
            <a:rPr lang="en-US" sz="1200" b="1" kern="1200" dirty="0"/>
            <a:t>[Many Roles!]</a:t>
          </a:r>
        </a:p>
      </dsp:txBody>
      <dsp:txXfrm>
        <a:off x="6365075" y="2538460"/>
        <a:ext cx="1768558" cy="589314"/>
      </dsp:txXfrm>
    </dsp:sp>
    <dsp:sp modelId="{6C25D991-E5E3-4CB5-81EB-C3E390714285}">
      <dsp:nvSpPr>
        <dsp:cNvPr id="0" name=""/>
        <dsp:cNvSpPr/>
      </dsp:nvSpPr>
      <dsp:spPr>
        <a:xfrm>
          <a:off x="6807215" y="3293080"/>
          <a:ext cx="1220821" cy="76018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Workshop Managers</a:t>
          </a:r>
          <a:br>
            <a:rPr lang="en-US" sz="1200" kern="1200" dirty="0"/>
          </a:br>
          <a:r>
            <a:rPr lang="en-US" sz="1200" b="1" kern="1200" dirty="0"/>
            <a:t>[Vacant]</a:t>
          </a:r>
        </a:p>
      </dsp:txBody>
      <dsp:txXfrm>
        <a:off x="6807215" y="3293080"/>
        <a:ext cx="1220821" cy="760181"/>
      </dsp:txXfrm>
    </dsp:sp>
    <dsp:sp modelId="{8E66E30D-38CB-4AB8-A18D-963EB478BA46}">
      <dsp:nvSpPr>
        <dsp:cNvPr id="0" name=""/>
        <dsp:cNvSpPr/>
      </dsp:nvSpPr>
      <dsp:spPr>
        <a:xfrm>
          <a:off x="4707460" y="1620041"/>
          <a:ext cx="1532517" cy="6670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Assistant Captains (Admin Leads)</a:t>
          </a:r>
          <a:br>
            <a:rPr lang="en-US" sz="1200" kern="1200" dirty="0"/>
          </a:br>
          <a:r>
            <a:rPr lang="en-US" sz="1200" b="1" kern="1200" dirty="0"/>
            <a:t>[Said]</a:t>
          </a:r>
          <a:endParaRPr lang="en-US" sz="1200" b="1" i="1" kern="1200" dirty="0"/>
        </a:p>
      </dsp:txBody>
      <dsp:txXfrm>
        <a:off x="4707460" y="1620041"/>
        <a:ext cx="1532517" cy="66701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29FA99C0-3C91-4196-BF95-7B2A8EBEE021}" type="datetime1">
              <a:rPr lang="en-US" altLang="en-US"/>
              <a:pPr>
                <a:defRPr/>
              </a:pPr>
              <a:t>9/28/2016</a:t>
            </a:fld>
            <a:endParaRPr lang="en-US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CA" noProof="0"/>
              <a:t>Click to edit Master text styles</a:t>
            </a:r>
          </a:p>
          <a:p>
            <a:pPr lvl="1"/>
            <a:r>
              <a:rPr lang="en-CA" noProof="0"/>
              <a:t>Second level</a:t>
            </a:r>
          </a:p>
          <a:p>
            <a:pPr lvl="2"/>
            <a:r>
              <a:rPr lang="en-CA" noProof="0"/>
              <a:t>Third level</a:t>
            </a:r>
          </a:p>
          <a:p>
            <a:pPr lvl="3"/>
            <a:r>
              <a:rPr lang="en-CA" noProof="0"/>
              <a:t>Fourth level</a:t>
            </a:r>
          </a:p>
          <a:p>
            <a:pPr lvl="4"/>
            <a:r>
              <a:rPr lang="en-CA" noProof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F625DFA2-5B40-44F3-B2B0-8092144A908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614857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ＭＳ Ｐゴシック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ＭＳ Ｐゴシック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ＭＳ Ｐゴシック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ＭＳ Ｐゴシック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ＭＳ Ｐゴシック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Abhi</a:t>
            </a:r>
            <a:r>
              <a:rPr lang="en-US" dirty="0"/>
              <a:t>, Victor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625DFA2-5B40-44F3-B2B0-8092144A9082}" type="slidenum">
              <a:rPr lang="en-US" altLang="en-US" smtClean="0"/>
              <a:pPr>
                <a:defRPr/>
              </a:pPr>
              <a:t>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087976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625DFA2-5B40-44F3-B2B0-8092144A9082}" type="slidenum">
              <a:rPr lang="en-US" altLang="en-US" smtClean="0"/>
              <a:pPr>
                <a:defRPr/>
              </a:pPr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191476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625DFA2-5B40-44F3-B2B0-8092144A9082}" type="slidenum">
              <a:rPr lang="en-US" altLang="en-US" smtClean="0"/>
              <a:pPr>
                <a:defRPr/>
              </a:pPr>
              <a:t>14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869040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625DFA2-5B40-44F3-B2B0-8092144A9082}" type="slidenum">
              <a:rPr lang="en-US" altLang="en-US" smtClean="0"/>
              <a:pPr>
                <a:defRPr/>
              </a:pPr>
              <a:t>15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907300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625DFA2-5B40-44F3-B2B0-8092144A9082}" type="slidenum">
              <a:rPr lang="en-US" altLang="en-US" smtClean="0"/>
              <a:pPr>
                <a:defRPr/>
              </a:pPr>
              <a:t>19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823391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" descr="main-mall.fixed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 userDrawn="1"/>
        </p:nvSpPr>
        <p:spPr>
          <a:xfrm>
            <a:off x="-107950" y="1131888"/>
            <a:ext cx="6122988" cy="2735262"/>
          </a:xfrm>
          <a:prstGeom prst="rect">
            <a:avLst/>
          </a:prstGeom>
          <a:solidFill>
            <a:srgbClr val="FFFFFF">
              <a:alpha val="7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8243888" y="1131888"/>
            <a:ext cx="900112" cy="1131887"/>
          </a:xfrm>
          <a:prstGeom prst="rect">
            <a:avLst/>
          </a:prstGeom>
          <a:solidFill>
            <a:srgbClr val="FFFFFF">
              <a:alpha val="7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pic>
        <p:nvPicPr>
          <p:cNvPr id="11" name="Picture 3" descr="s4b282c2015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3763" y="1439863"/>
            <a:ext cx="363537" cy="493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Placeholder 18"/>
          <p:cNvSpPr>
            <a:spLocks noGrp="1"/>
          </p:cNvSpPr>
          <p:nvPr>
            <p:ph type="body" sz="quarter" idx="11"/>
          </p:nvPr>
        </p:nvSpPr>
        <p:spPr>
          <a:xfrm>
            <a:off x="365587" y="1332646"/>
            <a:ext cx="5430376" cy="1671152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 marL="0" indent="0">
              <a:lnSpc>
                <a:spcPts val="3800"/>
              </a:lnSpc>
              <a:spcBef>
                <a:spcPts val="0"/>
              </a:spcBef>
              <a:buNone/>
              <a:defRPr sz="3400" b="1" i="0" kern="0" cap="all" spc="30" baseline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CA" dirty="0"/>
              <a:t>Click to edit Master text styles</a:t>
            </a:r>
          </a:p>
        </p:txBody>
      </p:sp>
      <p:sp>
        <p:nvSpPr>
          <p:cNvPr id="8" name="Text Placeholder 14"/>
          <p:cNvSpPr>
            <a:spLocks noGrp="1"/>
          </p:cNvSpPr>
          <p:nvPr>
            <p:ph type="body" sz="quarter" idx="12"/>
          </p:nvPr>
        </p:nvSpPr>
        <p:spPr>
          <a:xfrm>
            <a:off x="365760" y="3003798"/>
            <a:ext cx="5430203" cy="321394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buNone/>
              <a:defRPr sz="1800" b="0" i="0" kern="0" spc="30" baseline="0">
                <a:solidFill>
                  <a:schemeClr val="tx1"/>
                </a:solidFill>
                <a:latin typeface="Arial"/>
                <a:cs typeface="Arial"/>
              </a:defRPr>
            </a:lvl1pPr>
            <a:lvl2pPr>
              <a:defRPr sz="900" b="0" i="0">
                <a:latin typeface="Whitney Book"/>
                <a:cs typeface="Whitney Book"/>
              </a:defRPr>
            </a:lvl2pPr>
            <a:lvl3pPr>
              <a:defRPr sz="900" b="0" i="0">
                <a:latin typeface="Whitney Book"/>
                <a:cs typeface="Whitney Book"/>
              </a:defRPr>
            </a:lvl3pPr>
            <a:lvl4pPr>
              <a:defRPr sz="900" b="0" i="0">
                <a:latin typeface="Whitney Book"/>
                <a:cs typeface="Whitney Book"/>
              </a:defRPr>
            </a:lvl4pPr>
            <a:lvl5pPr>
              <a:defRPr sz="900" b="0" i="0">
                <a:latin typeface="Whitney Book"/>
                <a:cs typeface="Whitney Book"/>
              </a:defRPr>
            </a:lvl5pPr>
          </a:lstStyle>
          <a:p>
            <a:pPr lvl="0"/>
            <a:r>
              <a:rPr lang="en-CA" dirty="0"/>
              <a:t>Click to edit Master text styles</a:t>
            </a:r>
          </a:p>
        </p:txBody>
      </p:sp>
      <p:sp>
        <p:nvSpPr>
          <p:cNvPr id="9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365760" y="3507854"/>
            <a:ext cx="5430203" cy="321394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buNone/>
              <a:defRPr sz="1000" b="1" i="0" kern="0" cap="all" spc="150" normalizeH="0" baseline="0">
                <a:solidFill>
                  <a:srgbClr val="0C2344"/>
                </a:solidFill>
                <a:latin typeface="Arial"/>
                <a:cs typeface="Arial"/>
              </a:defRPr>
            </a:lvl1pPr>
            <a:lvl2pPr>
              <a:defRPr sz="900" b="0" i="0">
                <a:latin typeface="Whitney Book"/>
                <a:cs typeface="Whitney Book"/>
              </a:defRPr>
            </a:lvl2pPr>
            <a:lvl3pPr>
              <a:defRPr sz="900" b="0" i="0">
                <a:latin typeface="Whitney Book"/>
                <a:cs typeface="Whitney Book"/>
              </a:defRPr>
            </a:lvl3pPr>
            <a:lvl4pPr>
              <a:defRPr sz="900" b="0" i="0">
                <a:latin typeface="Whitney Book"/>
                <a:cs typeface="Whitney Book"/>
              </a:defRPr>
            </a:lvl4pPr>
            <a:lvl5pPr>
              <a:defRPr sz="900" b="0" i="0">
                <a:latin typeface="Whitney Book"/>
                <a:cs typeface="Whitney Book"/>
              </a:defRPr>
            </a:lvl5pPr>
          </a:lstStyle>
          <a:p>
            <a:pPr lvl="0"/>
            <a:r>
              <a:rPr lang="en-CA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613435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py Slide -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 descr="19468908073_a6d2e240c9_k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3888" y="0"/>
            <a:ext cx="900112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 userDrawn="1"/>
        </p:nvSpPr>
        <p:spPr>
          <a:xfrm>
            <a:off x="8243888" y="1131888"/>
            <a:ext cx="900112" cy="1131887"/>
          </a:xfrm>
          <a:prstGeom prst="rect">
            <a:avLst/>
          </a:prstGeom>
          <a:solidFill>
            <a:srgbClr val="FFFFFF">
              <a:alpha val="7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pic>
        <p:nvPicPr>
          <p:cNvPr id="6" name="Picture 3" descr="s4b282c2015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3763" y="1439863"/>
            <a:ext cx="363537" cy="493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Placeholder 14"/>
          <p:cNvSpPr txBox="1">
            <a:spLocks/>
          </p:cNvSpPr>
          <p:nvPr userDrawn="1"/>
        </p:nvSpPr>
        <p:spPr>
          <a:xfrm flipH="1">
            <a:off x="8588375" y="4732338"/>
            <a:ext cx="304800" cy="192087"/>
          </a:xfrm>
          <a:prstGeom prst="rect">
            <a:avLst/>
          </a:prstGeom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>
              <a:spcBef>
                <a:spcPct val="20000"/>
              </a:spcBef>
              <a:buFont typeface="Arial" panose="020B0604020202020204" pitchFamily="34" charset="0"/>
              <a:buNone/>
              <a:defRPr/>
            </a:pPr>
            <a:fld id="{6B6D7DFB-E050-4117-A5A3-96189D4BF679}" type="slidenum">
              <a:rPr lang="en-US" altLang="en-US" sz="900" smtClean="0">
                <a:solidFill>
                  <a:srgbClr val="FFFFFF"/>
                </a:solidFill>
                <a:cs typeface="Arial" panose="020B0604020202020204" pitchFamily="34" charset="0"/>
              </a:rPr>
              <a:pPr algn="r">
                <a:spcBef>
                  <a:spcPct val="20000"/>
                </a:spcBef>
                <a:buFont typeface="Arial" panose="020B0604020202020204" pitchFamily="34" charset="0"/>
                <a:buNone/>
                <a:defRPr/>
              </a:pPr>
              <a:t>‹#›</a:t>
            </a:fld>
            <a:endParaRPr lang="en-CA" altLang="en-US" sz="900">
              <a:solidFill>
                <a:srgbClr val="FFFFFF"/>
              </a:solidFill>
              <a:cs typeface="Arial" panose="020B0604020202020204" pitchFamily="34" charset="0"/>
            </a:endParaRPr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12"/>
          </p:nvPr>
        </p:nvSpPr>
        <p:spPr>
          <a:xfrm>
            <a:off x="438954" y="1131888"/>
            <a:ext cx="7661438" cy="367211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500" b="0" i="0" u="none" strike="noStrike" kern="1200" cap="none" spc="40" normalizeH="0" baseline="0" noProof="0">
                <a:ln>
                  <a:noFill/>
                </a:ln>
                <a:solidFill>
                  <a:srgbClr val="0C2344"/>
                </a:solidFill>
                <a:effectLst/>
                <a:uLnTx/>
                <a:uFillTx/>
                <a:latin typeface="Arial"/>
                <a:cs typeface="Arial"/>
              </a:defRPr>
            </a:lvl1pPr>
            <a:lvl2pPr>
              <a:buNone/>
              <a:defRPr b="0" i="0">
                <a:latin typeface="WhitneyHTF-Bold"/>
                <a:cs typeface="WhitneyHTF-Bold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1"/>
          </p:nvPr>
        </p:nvSpPr>
        <p:spPr>
          <a:xfrm>
            <a:off x="438954" y="411510"/>
            <a:ext cx="7661438" cy="623331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ts val="21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800" b="1" i="0" u="none" strike="noStrike" kern="1200" cap="all" spc="30" normalizeH="0" baseline="0" noProof="0">
                <a:ln>
                  <a:noFill/>
                </a:ln>
                <a:solidFill>
                  <a:srgbClr val="0C2344"/>
                </a:solidFill>
                <a:effectLst/>
                <a:uLnTx/>
                <a:uFillTx/>
                <a:latin typeface="Arial"/>
                <a:cs typeface="Arial"/>
              </a:defRPr>
            </a:lvl1pPr>
            <a:lvl2pPr>
              <a:buNone/>
              <a:defRPr b="0" i="0">
                <a:latin typeface="WhitneyHTF-Bold"/>
                <a:cs typeface="WhitneyHTF-Bold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CA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116259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s Slide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9" descr="s4b282c2015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6638" y="523875"/>
            <a:ext cx="236537" cy="31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Placeholder 14"/>
          <p:cNvSpPr txBox="1">
            <a:spLocks/>
          </p:cNvSpPr>
          <p:nvPr userDrawn="1"/>
        </p:nvSpPr>
        <p:spPr>
          <a:xfrm flipH="1">
            <a:off x="8588375" y="4732338"/>
            <a:ext cx="304800" cy="192087"/>
          </a:xfrm>
          <a:prstGeom prst="rect">
            <a:avLst/>
          </a:prstGeom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>
              <a:spcBef>
                <a:spcPct val="20000"/>
              </a:spcBef>
              <a:buFont typeface="Arial" panose="020B0604020202020204" pitchFamily="34" charset="0"/>
              <a:buNone/>
              <a:defRPr/>
            </a:pPr>
            <a:fld id="{864C56CF-2EFC-4951-AEFA-D401442002AD}" type="slidenum">
              <a:rPr lang="en-US" altLang="en-US" sz="900" smtClean="0">
                <a:cs typeface="Arial" panose="020B0604020202020204" pitchFamily="34" charset="0"/>
              </a:rPr>
              <a:pPr algn="r">
                <a:spcBef>
                  <a:spcPct val="20000"/>
                </a:spcBef>
                <a:buFont typeface="Arial" panose="020B0604020202020204" pitchFamily="34" charset="0"/>
                <a:buNone/>
                <a:defRPr/>
              </a:pPr>
              <a:t>‹#›</a:t>
            </a:fld>
            <a:endParaRPr lang="en-CA" altLang="en-US" sz="900">
              <a:cs typeface="Arial" panose="020B0604020202020204" pitchFamily="34" charset="0"/>
            </a:endParaRPr>
          </a:p>
        </p:txBody>
      </p:sp>
      <p:sp>
        <p:nvSpPr>
          <p:cNvPr id="7" name="Text Placeholder 11"/>
          <p:cNvSpPr>
            <a:spLocks noGrp="1"/>
          </p:cNvSpPr>
          <p:nvPr>
            <p:ph type="body" sz="quarter" idx="12"/>
          </p:nvPr>
        </p:nvSpPr>
        <p:spPr>
          <a:xfrm>
            <a:off x="438954" y="1131888"/>
            <a:ext cx="7661438" cy="367211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500" b="0" i="0" u="none" strike="noStrike" kern="1200" cap="none" spc="40" normalizeH="0" baseline="0" noProof="0">
                <a:ln>
                  <a:noFill/>
                </a:ln>
                <a:solidFill>
                  <a:srgbClr val="0C2344"/>
                </a:solidFill>
                <a:effectLst/>
                <a:uLnTx/>
                <a:uFillTx/>
                <a:latin typeface="Arial"/>
                <a:cs typeface="Arial"/>
              </a:defRPr>
            </a:lvl1pPr>
            <a:lvl2pPr>
              <a:buNone/>
              <a:defRPr b="0" i="0">
                <a:latin typeface="WhitneyHTF-Bold"/>
                <a:cs typeface="WhitneyHTF-Bold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11"/>
          <p:cNvSpPr>
            <a:spLocks noGrp="1"/>
          </p:cNvSpPr>
          <p:nvPr>
            <p:ph type="body" sz="quarter" idx="11"/>
          </p:nvPr>
        </p:nvSpPr>
        <p:spPr>
          <a:xfrm>
            <a:off x="438954" y="411510"/>
            <a:ext cx="7661438" cy="623331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ts val="21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800" b="1" i="0" u="none" strike="noStrike" kern="1200" cap="all" spc="30" normalizeH="0" baseline="0" noProof="0">
                <a:ln>
                  <a:noFill/>
                </a:ln>
                <a:solidFill>
                  <a:srgbClr val="0C2344"/>
                </a:solidFill>
                <a:effectLst/>
                <a:uLnTx/>
                <a:uFillTx/>
                <a:latin typeface="Arial"/>
                <a:cs typeface="Arial"/>
              </a:defRPr>
            </a:lvl1pPr>
            <a:lvl2pPr>
              <a:buNone/>
              <a:defRPr b="0" i="0">
                <a:latin typeface="WhitneyHTF-Bold"/>
                <a:cs typeface="WhitneyHTF-Bold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CA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872578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s Slide - 2">
    <p:bg>
      <p:bgPr>
        <a:solidFill>
          <a:srgbClr val="0018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2014_logo_only_revers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6638" y="522288"/>
            <a:ext cx="255587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Placeholder 14"/>
          <p:cNvSpPr txBox="1">
            <a:spLocks/>
          </p:cNvSpPr>
          <p:nvPr userDrawn="1"/>
        </p:nvSpPr>
        <p:spPr>
          <a:xfrm flipH="1">
            <a:off x="8588375" y="4732338"/>
            <a:ext cx="304800" cy="192087"/>
          </a:xfrm>
          <a:prstGeom prst="rect">
            <a:avLst/>
          </a:prstGeom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>
              <a:spcBef>
                <a:spcPct val="20000"/>
              </a:spcBef>
              <a:buFont typeface="Arial" panose="020B0604020202020204" pitchFamily="34" charset="0"/>
              <a:buNone/>
              <a:defRPr/>
            </a:pPr>
            <a:fld id="{DD382DB6-D44E-4C32-B5F3-E5060EA81707}" type="slidenum">
              <a:rPr lang="en-US" altLang="en-US" sz="900" smtClean="0">
                <a:solidFill>
                  <a:srgbClr val="FFFFFF"/>
                </a:solidFill>
                <a:cs typeface="Arial" panose="020B0604020202020204" pitchFamily="34" charset="0"/>
              </a:rPr>
              <a:pPr algn="r">
                <a:spcBef>
                  <a:spcPct val="20000"/>
                </a:spcBef>
                <a:buFont typeface="Arial" panose="020B0604020202020204" pitchFamily="34" charset="0"/>
                <a:buNone/>
                <a:defRPr/>
              </a:pPr>
              <a:t>‹#›</a:t>
            </a:fld>
            <a:endParaRPr lang="en-CA" altLang="en-US" sz="900">
              <a:solidFill>
                <a:srgbClr val="FFFFFF"/>
              </a:solidFill>
              <a:cs typeface="Arial" panose="020B0604020202020204" pitchFamily="34" charset="0"/>
            </a:endParaRPr>
          </a:p>
        </p:txBody>
      </p:sp>
      <p:sp>
        <p:nvSpPr>
          <p:cNvPr id="7" name="Text Placeholder 11"/>
          <p:cNvSpPr>
            <a:spLocks noGrp="1"/>
          </p:cNvSpPr>
          <p:nvPr>
            <p:ph type="body" sz="quarter" idx="12"/>
          </p:nvPr>
        </p:nvSpPr>
        <p:spPr>
          <a:xfrm>
            <a:off x="438954" y="1131888"/>
            <a:ext cx="7661438" cy="367211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500" b="0" i="0" u="none" strike="noStrike" kern="1200" cap="none" spc="4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defRPr>
            </a:lvl1pPr>
            <a:lvl2pPr>
              <a:buNone/>
              <a:defRPr b="0" i="0">
                <a:latin typeface="WhitneyHTF-Bold"/>
                <a:cs typeface="WhitneyHTF-Bold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11"/>
          <p:cNvSpPr>
            <a:spLocks noGrp="1"/>
          </p:cNvSpPr>
          <p:nvPr>
            <p:ph type="body" sz="quarter" idx="11"/>
          </p:nvPr>
        </p:nvSpPr>
        <p:spPr>
          <a:xfrm>
            <a:off x="438954" y="411510"/>
            <a:ext cx="7661438" cy="623331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ts val="21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800" b="1" i="0" u="none" strike="noStrike" kern="1200" cap="all" spc="3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defRPr>
            </a:lvl1pPr>
            <a:lvl2pPr>
              <a:buNone/>
              <a:defRPr b="0" i="0">
                <a:latin typeface="WhitneyHTF-Bold"/>
                <a:cs typeface="WhitneyHTF-Bold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CA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518042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9468908073_a6d2e240c9_k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57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 userDrawn="1"/>
        </p:nvSpPr>
        <p:spPr>
          <a:xfrm>
            <a:off x="-107950" y="1131888"/>
            <a:ext cx="4275138" cy="10795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pic>
        <p:nvPicPr>
          <p:cNvPr id="4" name="Picture 3" descr="s2b282c2015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350" y="1419225"/>
            <a:ext cx="339248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918006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0089915475_1cd74fac37_o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 userDrawn="1"/>
        </p:nvSpPr>
        <p:spPr>
          <a:xfrm>
            <a:off x="-107950" y="1131888"/>
            <a:ext cx="4275138" cy="10795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pic>
        <p:nvPicPr>
          <p:cNvPr id="4" name="Picture 3" descr="s2b282c2015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350" y="1419225"/>
            <a:ext cx="339248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597362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" descr="2015_Hover_Aerials_Okanagan_6389-6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 userDrawn="1"/>
        </p:nvSpPr>
        <p:spPr>
          <a:xfrm>
            <a:off x="8243888" y="1131888"/>
            <a:ext cx="900112" cy="1131887"/>
          </a:xfrm>
          <a:prstGeom prst="rect">
            <a:avLst/>
          </a:prstGeom>
          <a:solidFill>
            <a:srgbClr val="FFFFFF">
              <a:alpha val="7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-107950" y="1131888"/>
            <a:ext cx="6122988" cy="2735262"/>
          </a:xfrm>
          <a:prstGeom prst="rect">
            <a:avLst/>
          </a:prstGeom>
          <a:solidFill>
            <a:srgbClr val="FFFFFF">
              <a:alpha val="7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pic>
        <p:nvPicPr>
          <p:cNvPr id="8" name="Picture 3" descr="s4b282c2015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3763" y="1439863"/>
            <a:ext cx="363537" cy="493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 Placeholder 18"/>
          <p:cNvSpPr>
            <a:spLocks noGrp="1"/>
          </p:cNvSpPr>
          <p:nvPr>
            <p:ph type="body" sz="quarter" idx="11"/>
          </p:nvPr>
        </p:nvSpPr>
        <p:spPr>
          <a:xfrm>
            <a:off x="365587" y="1332646"/>
            <a:ext cx="5430376" cy="1671152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 marL="0" indent="0">
              <a:lnSpc>
                <a:spcPts val="3800"/>
              </a:lnSpc>
              <a:spcBef>
                <a:spcPts val="0"/>
              </a:spcBef>
              <a:buNone/>
              <a:defRPr sz="3400" b="1" i="0" kern="0" cap="all" spc="30" baseline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CA" dirty="0"/>
              <a:t>Click to edit Master text styles</a:t>
            </a:r>
          </a:p>
        </p:txBody>
      </p:sp>
      <p:sp>
        <p:nvSpPr>
          <p:cNvPr id="13" name="Text Placeholder 14"/>
          <p:cNvSpPr>
            <a:spLocks noGrp="1"/>
          </p:cNvSpPr>
          <p:nvPr>
            <p:ph type="body" sz="quarter" idx="12"/>
          </p:nvPr>
        </p:nvSpPr>
        <p:spPr>
          <a:xfrm>
            <a:off x="365760" y="3003798"/>
            <a:ext cx="5430203" cy="321394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buNone/>
              <a:defRPr sz="1800" b="0" i="0" kern="0" spc="30" baseline="0">
                <a:solidFill>
                  <a:schemeClr val="tx1"/>
                </a:solidFill>
                <a:latin typeface="Arial"/>
                <a:cs typeface="Arial"/>
              </a:defRPr>
            </a:lvl1pPr>
            <a:lvl2pPr>
              <a:defRPr sz="900" b="0" i="0">
                <a:latin typeface="Whitney Book"/>
                <a:cs typeface="Whitney Book"/>
              </a:defRPr>
            </a:lvl2pPr>
            <a:lvl3pPr>
              <a:defRPr sz="900" b="0" i="0">
                <a:latin typeface="Whitney Book"/>
                <a:cs typeface="Whitney Book"/>
              </a:defRPr>
            </a:lvl3pPr>
            <a:lvl4pPr>
              <a:defRPr sz="900" b="0" i="0">
                <a:latin typeface="Whitney Book"/>
                <a:cs typeface="Whitney Book"/>
              </a:defRPr>
            </a:lvl4pPr>
            <a:lvl5pPr>
              <a:defRPr sz="900" b="0" i="0">
                <a:latin typeface="Whitney Book"/>
                <a:cs typeface="Whitney Book"/>
              </a:defRPr>
            </a:lvl5pPr>
          </a:lstStyle>
          <a:p>
            <a:pPr lvl="0"/>
            <a:r>
              <a:rPr lang="en-CA" dirty="0"/>
              <a:t>Click to edit Master text styles</a:t>
            </a:r>
          </a:p>
        </p:txBody>
      </p:sp>
      <p:sp>
        <p:nvSpPr>
          <p:cNvPr id="14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365760" y="3507854"/>
            <a:ext cx="5430203" cy="321394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buNone/>
              <a:defRPr sz="1000" b="1" i="0" kern="0" cap="all" spc="150" normalizeH="0" baseline="0">
                <a:solidFill>
                  <a:srgbClr val="0C2344"/>
                </a:solidFill>
                <a:latin typeface="Arial"/>
                <a:cs typeface="Arial"/>
              </a:defRPr>
            </a:lvl1pPr>
            <a:lvl2pPr>
              <a:defRPr sz="900" b="0" i="0">
                <a:latin typeface="Whitney Book"/>
                <a:cs typeface="Whitney Book"/>
              </a:defRPr>
            </a:lvl2pPr>
            <a:lvl3pPr>
              <a:defRPr sz="900" b="0" i="0">
                <a:latin typeface="Whitney Book"/>
                <a:cs typeface="Whitney Book"/>
              </a:defRPr>
            </a:lvl3pPr>
            <a:lvl4pPr>
              <a:defRPr sz="900" b="0" i="0">
                <a:latin typeface="Whitney Book"/>
                <a:cs typeface="Whitney Book"/>
              </a:defRPr>
            </a:lvl4pPr>
            <a:lvl5pPr>
              <a:defRPr sz="900" b="0" i="0">
                <a:latin typeface="Whitney Book"/>
                <a:cs typeface="Whitney Book"/>
              </a:defRPr>
            </a:lvl5pPr>
          </a:lstStyle>
          <a:p>
            <a:pPr lvl="0"/>
            <a:r>
              <a:rPr lang="en-CA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305450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" descr="19468908073_a6d2e240c9_k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 userDrawn="1"/>
        </p:nvSpPr>
        <p:spPr>
          <a:xfrm>
            <a:off x="8243888" y="1131888"/>
            <a:ext cx="900112" cy="1131887"/>
          </a:xfrm>
          <a:prstGeom prst="rect">
            <a:avLst/>
          </a:prstGeom>
          <a:solidFill>
            <a:srgbClr val="FFFFFF">
              <a:alpha val="7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-107950" y="1131888"/>
            <a:ext cx="6122988" cy="2735262"/>
          </a:xfrm>
          <a:prstGeom prst="rect">
            <a:avLst/>
          </a:prstGeom>
          <a:solidFill>
            <a:srgbClr val="FFFFFF">
              <a:alpha val="7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8" name="TextBox 7"/>
          <p:cNvSpPr txBox="1">
            <a:spLocks noChangeArrowheads="1"/>
          </p:cNvSpPr>
          <p:nvPr userDrawn="1"/>
        </p:nvSpPr>
        <p:spPr bwMode="auto">
          <a:xfrm>
            <a:off x="5732463" y="6015038"/>
            <a:ext cx="185737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endParaRPr lang="en-US"/>
          </a:p>
        </p:txBody>
      </p:sp>
      <p:pic>
        <p:nvPicPr>
          <p:cNvPr id="9" name="Picture 3" descr="s4b282c2015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3763" y="1439863"/>
            <a:ext cx="363537" cy="493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 Placeholder 18"/>
          <p:cNvSpPr>
            <a:spLocks noGrp="1"/>
          </p:cNvSpPr>
          <p:nvPr>
            <p:ph type="body" sz="quarter" idx="11"/>
          </p:nvPr>
        </p:nvSpPr>
        <p:spPr>
          <a:xfrm>
            <a:off x="365587" y="1332646"/>
            <a:ext cx="5430376" cy="1671152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 marL="0" indent="0">
              <a:lnSpc>
                <a:spcPts val="3800"/>
              </a:lnSpc>
              <a:spcBef>
                <a:spcPts val="0"/>
              </a:spcBef>
              <a:buNone/>
              <a:defRPr sz="3400" b="1" i="0" kern="0" cap="all" spc="30" baseline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CA" dirty="0"/>
              <a:t>Click to edit Master text styles</a:t>
            </a:r>
          </a:p>
        </p:txBody>
      </p:sp>
      <p:sp>
        <p:nvSpPr>
          <p:cNvPr id="14" name="Text Placeholder 14"/>
          <p:cNvSpPr>
            <a:spLocks noGrp="1"/>
          </p:cNvSpPr>
          <p:nvPr>
            <p:ph type="body" sz="quarter" idx="12"/>
          </p:nvPr>
        </p:nvSpPr>
        <p:spPr>
          <a:xfrm>
            <a:off x="365760" y="3003798"/>
            <a:ext cx="5430203" cy="321394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buNone/>
              <a:defRPr sz="1800" b="0" i="0" kern="0" spc="30" baseline="0">
                <a:solidFill>
                  <a:schemeClr val="tx1"/>
                </a:solidFill>
                <a:latin typeface="Arial"/>
                <a:cs typeface="Arial"/>
              </a:defRPr>
            </a:lvl1pPr>
            <a:lvl2pPr>
              <a:defRPr sz="900" b="0" i="0">
                <a:latin typeface="Whitney Book"/>
                <a:cs typeface="Whitney Book"/>
              </a:defRPr>
            </a:lvl2pPr>
            <a:lvl3pPr>
              <a:defRPr sz="900" b="0" i="0">
                <a:latin typeface="Whitney Book"/>
                <a:cs typeface="Whitney Book"/>
              </a:defRPr>
            </a:lvl3pPr>
            <a:lvl4pPr>
              <a:defRPr sz="900" b="0" i="0">
                <a:latin typeface="Whitney Book"/>
                <a:cs typeface="Whitney Book"/>
              </a:defRPr>
            </a:lvl4pPr>
            <a:lvl5pPr>
              <a:defRPr sz="900" b="0" i="0">
                <a:latin typeface="Whitney Book"/>
                <a:cs typeface="Whitney Book"/>
              </a:defRPr>
            </a:lvl5pPr>
          </a:lstStyle>
          <a:p>
            <a:pPr lvl="0"/>
            <a:r>
              <a:rPr lang="en-CA" dirty="0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365760" y="3507854"/>
            <a:ext cx="5430203" cy="321394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buNone/>
              <a:defRPr sz="1000" b="1" i="0" kern="0" cap="all" spc="150" normalizeH="0" baseline="0">
                <a:solidFill>
                  <a:srgbClr val="0C2344"/>
                </a:solidFill>
                <a:latin typeface="Arial"/>
                <a:cs typeface="Arial"/>
              </a:defRPr>
            </a:lvl1pPr>
            <a:lvl2pPr>
              <a:defRPr sz="900" b="0" i="0">
                <a:latin typeface="Whitney Book"/>
                <a:cs typeface="Whitney Book"/>
              </a:defRPr>
            </a:lvl2pPr>
            <a:lvl3pPr>
              <a:defRPr sz="900" b="0" i="0">
                <a:latin typeface="Whitney Book"/>
                <a:cs typeface="Whitney Book"/>
              </a:defRPr>
            </a:lvl3pPr>
            <a:lvl4pPr>
              <a:defRPr sz="900" b="0" i="0">
                <a:latin typeface="Whitney Book"/>
                <a:cs typeface="Whitney Book"/>
              </a:defRPr>
            </a:lvl4pPr>
            <a:lvl5pPr>
              <a:defRPr sz="900" b="0" i="0">
                <a:latin typeface="Whitney Book"/>
                <a:cs typeface="Whitney Book"/>
              </a:defRPr>
            </a:lvl5pPr>
          </a:lstStyle>
          <a:p>
            <a:pPr lvl="0"/>
            <a:r>
              <a:rPr lang="en-CA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515159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" descr="MOA Evening-047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 userDrawn="1"/>
        </p:nvSpPr>
        <p:spPr>
          <a:xfrm>
            <a:off x="8243888" y="1131888"/>
            <a:ext cx="900112" cy="1131887"/>
          </a:xfrm>
          <a:prstGeom prst="rect">
            <a:avLst/>
          </a:prstGeom>
          <a:solidFill>
            <a:srgbClr val="FFFFFF">
              <a:alpha val="7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-107950" y="1131888"/>
            <a:ext cx="6122988" cy="2735262"/>
          </a:xfrm>
          <a:prstGeom prst="rect">
            <a:avLst/>
          </a:prstGeom>
          <a:solidFill>
            <a:srgbClr val="FFFFFF">
              <a:alpha val="7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pic>
        <p:nvPicPr>
          <p:cNvPr id="8" name="Picture 3" descr="s4b282c2015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3763" y="1439863"/>
            <a:ext cx="363537" cy="493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 Placeholder 18"/>
          <p:cNvSpPr>
            <a:spLocks noGrp="1"/>
          </p:cNvSpPr>
          <p:nvPr>
            <p:ph type="body" sz="quarter" idx="11"/>
          </p:nvPr>
        </p:nvSpPr>
        <p:spPr>
          <a:xfrm>
            <a:off x="365587" y="1332646"/>
            <a:ext cx="5430376" cy="1671152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 marL="0" indent="0">
              <a:lnSpc>
                <a:spcPts val="3800"/>
              </a:lnSpc>
              <a:spcBef>
                <a:spcPts val="0"/>
              </a:spcBef>
              <a:buNone/>
              <a:defRPr sz="3400" b="1" i="0" kern="0" cap="all" spc="30" baseline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CA" dirty="0"/>
              <a:t>Click to edit Master text styles</a:t>
            </a:r>
          </a:p>
        </p:txBody>
      </p:sp>
      <p:sp>
        <p:nvSpPr>
          <p:cNvPr id="13" name="Text Placeholder 14"/>
          <p:cNvSpPr>
            <a:spLocks noGrp="1"/>
          </p:cNvSpPr>
          <p:nvPr>
            <p:ph type="body" sz="quarter" idx="12"/>
          </p:nvPr>
        </p:nvSpPr>
        <p:spPr>
          <a:xfrm>
            <a:off x="365760" y="3003798"/>
            <a:ext cx="5430203" cy="321394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buNone/>
              <a:defRPr sz="1800" b="0" i="0" kern="0" spc="30" baseline="0">
                <a:solidFill>
                  <a:schemeClr val="tx1"/>
                </a:solidFill>
                <a:latin typeface="Arial"/>
                <a:cs typeface="Arial"/>
              </a:defRPr>
            </a:lvl1pPr>
            <a:lvl2pPr>
              <a:defRPr sz="900" b="0" i="0">
                <a:latin typeface="Whitney Book"/>
                <a:cs typeface="Whitney Book"/>
              </a:defRPr>
            </a:lvl2pPr>
            <a:lvl3pPr>
              <a:defRPr sz="900" b="0" i="0">
                <a:latin typeface="Whitney Book"/>
                <a:cs typeface="Whitney Book"/>
              </a:defRPr>
            </a:lvl3pPr>
            <a:lvl4pPr>
              <a:defRPr sz="900" b="0" i="0">
                <a:latin typeface="Whitney Book"/>
                <a:cs typeface="Whitney Book"/>
              </a:defRPr>
            </a:lvl4pPr>
            <a:lvl5pPr>
              <a:defRPr sz="900" b="0" i="0">
                <a:latin typeface="Whitney Book"/>
                <a:cs typeface="Whitney Book"/>
              </a:defRPr>
            </a:lvl5pPr>
          </a:lstStyle>
          <a:p>
            <a:pPr lvl="0"/>
            <a:r>
              <a:rPr lang="en-CA" dirty="0"/>
              <a:t>Click to edit Master text styles</a:t>
            </a:r>
          </a:p>
        </p:txBody>
      </p:sp>
      <p:sp>
        <p:nvSpPr>
          <p:cNvPr id="14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365760" y="3507854"/>
            <a:ext cx="5430203" cy="321394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buNone/>
              <a:defRPr sz="1000" b="1" i="0" kern="0" cap="all" spc="150" normalizeH="0" baseline="0">
                <a:solidFill>
                  <a:srgbClr val="0C2344"/>
                </a:solidFill>
                <a:latin typeface="Arial"/>
                <a:cs typeface="Arial"/>
              </a:defRPr>
            </a:lvl1pPr>
            <a:lvl2pPr>
              <a:defRPr sz="900" b="0" i="0">
                <a:latin typeface="Whitney Book"/>
                <a:cs typeface="Whitney Book"/>
              </a:defRPr>
            </a:lvl2pPr>
            <a:lvl3pPr>
              <a:defRPr sz="900" b="0" i="0">
                <a:latin typeface="Whitney Book"/>
                <a:cs typeface="Whitney Book"/>
              </a:defRPr>
            </a:lvl3pPr>
            <a:lvl4pPr>
              <a:defRPr sz="900" b="0" i="0">
                <a:latin typeface="Whitney Book"/>
                <a:cs typeface="Whitney Book"/>
              </a:defRPr>
            </a:lvl4pPr>
            <a:lvl5pPr>
              <a:defRPr sz="900" b="0" i="0">
                <a:latin typeface="Whitney Book"/>
                <a:cs typeface="Whitney Book"/>
              </a:defRPr>
            </a:lvl5pPr>
          </a:lstStyle>
          <a:p>
            <a:pPr lvl="0"/>
            <a:r>
              <a:rPr lang="en-CA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397275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section Slide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 descr="19467264904_bdb80a731c_o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 userDrawn="1"/>
        </p:nvSpPr>
        <p:spPr>
          <a:xfrm>
            <a:off x="0" y="1131888"/>
            <a:ext cx="6015038" cy="1131887"/>
          </a:xfrm>
          <a:prstGeom prst="rect">
            <a:avLst/>
          </a:prstGeom>
          <a:solidFill>
            <a:srgbClr val="FFFFFF">
              <a:alpha val="7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5" name="Rectangle 4"/>
          <p:cNvSpPr/>
          <p:nvPr userDrawn="1"/>
        </p:nvSpPr>
        <p:spPr>
          <a:xfrm>
            <a:off x="8243888" y="1131888"/>
            <a:ext cx="900112" cy="1131887"/>
          </a:xfrm>
          <a:prstGeom prst="rect">
            <a:avLst/>
          </a:prstGeom>
          <a:solidFill>
            <a:srgbClr val="FFFFFF">
              <a:alpha val="7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pic>
        <p:nvPicPr>
          <p:cNvPr id="6" name="Picture 9" descr="s4b282c2015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9638" y="1439863"/>
            <a:ext cx="363537" cy="493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Placeholder 14"/>
          <p:cNvSpPr txBox="1">
            <a:spLocks/>
          </p:cNvSpPr>
          <p:nvPr userDrawn="1"/>
        </p:nvSpPr>
        <p:spPr>
          <a:xfrm flipH="1">
            <a:off x="8588375" y="4732338"/>
            <a:ext cx="304800" cy="192087"/>
          </a:xfrm>
          <a:prstGeom prst="rect">
            <a:avLst/>
          </a:prstGeom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>
              <a:spcBef>
                <a:spcPct val="20000"/>
              </a:spcBef>
              <a:buFont typeface="Arial" panose="020B0604020202020204" pitchFamily="34" charset="0"/>
              <a:buNone/>
              <a:defRPr/>
            </a:pPr>
            <a:fld id="{59D1FF36-47A2-48C3-AB86-B62170F4F914}" type="slidenum">
              <a:rPr lang="en-US" altLang="en-US" sz="900" smtClean="0">
                <a:solidFill>
                  <a:srgbClr val="FFFFFF"/>
                </a:solidFill>
                <a:latin typeface="Whitney Book" charset="0"/>
              </a:rPr>
              <a:pPr algn="r">
                <a:spcBef>
                  <a:spcPct val="20000"/>
                </a:spcBef>
                <a:buFont typeface="Arial" panose="020B0604020202020204" pitchFamily="34" charset="0"/>
                <a:buNone/>
                <a:defRPr/>
              </a:pPr>
              <a:t>‹#›</a:t>
            </a:fld>
            <a:endParaRPr lang="en-CA" altLang="en-US" sz="900">
              <a:solidFill>
                <a:srgbClr val="FFFFFF"/>
              </a:solidFill>
              <a:latin typeface="Whitney Book" charset="0"/>
            </a:endParaRPr>
          </a:p>
        </p:txBody>
      </p:sp>
      <p:sp>
        <p:nvSpPr>
          <p:cNvPr id="26" name="Text Placeholder 18"/>
          <p:cNvSpPr>
            <a:spLocks noGrp="1"/>
          </p:cNvSpPr>
          <p:nvPr>
            <p:ph type="body" sz="quarter" idx="11"/>
          </p:nvPr>
        </p:nvSpPr>
        <p:spPr>
          <a:xfrm>
            <a:off x="365587" y="1275606"/>
            <a:ext cx="5430376" cy="1060178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 marL="0" indent="0">
              <a:lnSpc>
                <a:spcPts val="3400"/>
              </a:lnSpc>
              <a:spcBef>
                <a:spcPts val="0"/>
              </a:spcBef>
              <a:buNone/>
              <a:defRPr sz="2800" b="1" i="0" kern="0" cap="all" spc="30" baseline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CA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389430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section Slide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 descr="MOA Evening-032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 userDrawn="1"/>
        </p:nvSpPr>
        <p:spPr>
          <a:xfrm>
            <a:off x="0" y="1131888"/>
            <a:ext cx="6015038" cy="1131887"/>
          </a:xfrm>
          <a:prstGeom prst="rect">
            <a:avLst/>
          </a:prstGeom>
          <a:solidFill>
            <a:srgbClr val="FFFFFF">
              <a:alpha val="7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5" name="Rectangle 4"/>
          <p:cNvSpPr/>
          <p:nvPr userDrawn="1"/>
        </p:nvSpPr>
        <p:spPr>
          <a:xfrm>
            <a:off x="8243888" y="1131888"/>
            <a:ext cx="900112" cy="1131887"/>
          </a:xfrm>
          <a:prstGeom prst="rect">
            <a:avLst/>
          </a:prstGeom>
          <a:solidFill>
            <a:srgbClr val="FFFFFF">
              <a:alpha val="7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pic>
        <p:nvPicPr>
          <p:cNvPr id="6" name="Picture 4" descr="s4b282c2015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9638" y="1439863"/>
            <a:ext cx="363537" cy="493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Placeholder 14"/>
          <p:cNvSpPr txBox="1">
            <a:spLocks/>
          </p:cNvSpPr>
          <p:nvPr userDrawn="1"/>
        </p:nvSpPr>
        <p:spPr>
          <a:xfrm flipH="1">
            <a:off x="8588375" y="4732338"/>
            <a:ext cx="304800" cy="192087"/>
          </a:xfrm>
          <a:prstGeom prst="rect">
            <a:avLst/>
          </a:prstGeom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>
              <a:spcBef>
                <a:spcPct val="20000"/>
              </a:spcBef>
              <a:buFont typeface="Arial" panose="020B0604020202020204" pitchFamily="34" charset="0"/>
              <a:buNone/>
              <a:defRPr/>
            </a:pPr>
            <a:fld id="{74228FBB-CB0B-44FA-A9E9-DBD17B5D757B}" type="slidenum">
              <a:rPr lang="en-US" altLang="en-US" sz="900" smtClean="0">
                <a:solidFill>
                  <a:srgbClr val="FFFFFF"/>
                </a:solidFill>
                <a:latin typeface="Whitney Book" charset="0"/>
              </a:rPr>
              <a:pPr algn="r">
                <a:spcBef>
                  <a:spcPct val="20000"/>
                </a:spcBef>
                <a:buFont typeface="Arial" panose="020B0604020202020204" pitchFamily="34" charset="0"/>
                <a:buNone/>
                <a:defRPr/>
              </a:pPr>
              <a:t>‹#›</a:t>
            </a:fld>
            <a:endParaRPr lang="en-CA" altLang="en-US" sz="900">
              <a:solidFill>
                <a:srgbClr val="FFFFFF"/>
              </a:solidFill>
              <a:latin typeface="Whitney Book" charset="0"/>
            </a:endParaRPr>
          </a:p>
        </p:txBody>
      </p:sp>
      <p:sp>
        <p:nvSpPr>
          <p:cNvPr id="9" name="Text Placeholder 18"/>
          <p:cNvSpPr>
            <a:spLocks noGrp="1"/>
          </p:cNvSpPr>
          <p:nvPr>
            <p:ph type="body" sz="quarter" idx="11"/>
          </p:nvPr>
        </p:nvSpPr>
        <p:spPr>
          <a:xfrm>
            <a:off x="365587" y="1275606"/>
            <a:ext cx="5430376" cy="1060178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 marL="0" indent="0">
              <a:lnSpc>
                <a:spcPts val="3400"/>
              </a:lnSpc>
              <a:spcBef>
                <a:spcPts val="0"/>
              </a:spcBef>
              <a:buNone/>
              <a:defRPr sz="2800" b="1" i="0" kern="0" cap="all" spc="30" baseline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CA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73762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py Slide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 descr="s4b282c2015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3763" y="1439863"/>
            <a:ext cx="363537" cy="493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Placeholder 14"/>
          <p:cNvSpPr txBox="1">
            <a:spLocks/>
          </p:cNvSpPr>
          <p:nvPr userDrawn="1"/>
        </p:nvSpPr>
        <p:spPr>
          <a:xfrm flipH="1">
            <a:off x="8588375" y="4732338"/>
            <a:ext cx="304800" cy="192087"/>
          </a:xfrm>
          <a:prstGeom prst="rect">
            <a:avLst/>
          </a:prstGeom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>
              <a:spcBef>
                <a:spcPct val="20000"/>
              </a:spcBef>
              <a:buFont typeface="Arial" panose="020B0604020202020204" pitchFamily="34" charset="0"/>
              <a:buNone/>
              <a:defRPr/>
            </a:pPr>
            <a:fld id="{67966098-3555-48E8-B87D-6C452088E698}" type="slidenum">
              <a:rPr lang="en-US" altLang="en-US" sz="900" smtClean="0">
                <a:cs typeface="Arial" panose="020B0604020202020204" pitchFamily="34" charset="0"/>
              </a:rPr>
              <a:pPr algn="r">
                <a:spcBef>
                  <a:spcPct val="20000"/>
                </a:spcBef>
                <a:buFont typeface="Arial" panose="020B0604020202020204" pitchFamily="34" charset="0"/>
                <a:buNone/>
                <a:defRPr/>
              </a:pPr>
              <a:t>‹#›</a:t>
            </a:fld>
            <a:endParaRPr lang="en-CA" altLang="en-US" sz="900">
              <a:cs typeface="Arial" panose="020B0604020202020204" pitchFamily="34" charset="0"/>
            </a:endParaRPr>
          </a:p>
        </p:txBody>
      </p:sp>
      <p:sp>
        <p:nvSpPr>
          <p:cNvPr id="8" name="Text Placeholder 11"/>
          <p:cNvSpPr>
            <a:spLocks noGrp="1"/>
          </p:cNvSpPr>
          <p:nvPr>
            <p:ph type="body" sz="quarter" idx="12"/>
          </p:nvPr>
        </p:nvSpPr>
        <p:spPr>
          <a:xfrm>
            <a:off x="438954" y="1131888"/>
            <a:ext cx="7661438" cy="367211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500" b="0" i="0" u="none" strike="noStrike" kern="1200" cap="none" spc="40" normalizeH="0" baseline="0" noProof="0">
                <a:ln>
                  <a:noFill/>
                </a:ln>
                <a:solidFill>
                  <a:srgbClr val="0C2344"/>
                </a:solidFill>
                <a:effectLst/>
                <a:uLnTx/>
                <a:uFillTx/>
                <a:latin typeface="Arial"/>
                <a:cs typeface="Arial"/>
              </a:defRPr>
            </a:lvl1pPr>
            <a:lvl2pPr>
              <a:buNone/>
              <a:defRPr b="0" i="0">
                <a:latin typeface="WhitneyHTF-Bold"/>
                <a:cs typeface="WhitneyHTF-Bold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11"/>
          <p:cNvSpPr>
            <a:spLocks noGrp="1"/>
          </p:cNvSpPr>
          <p:nvPr>
            <p:ph type="body" sz="quarter" idx="11"/>
          </p:nvPr>
        </p:nvSpPr>
        <p:spPr>
          <a:xfrm>
            <a:off x="438954" y="411510"/>
            <a:ext cx="7661438" cy="623331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ts val="21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800" b="1" i="0" u="none" strike="noStrike" kern="1200" cap="all" spc="30" normalizeH="0" baseline="0" noProof="0">
                <a:ln>
                  <a:noFill/>
                </a:ln>
                <a:solidFill>
                  <a:srgbClr val="0C2344"/>
                </a:solidFill>
                <a:effectLst/>
                <a:uLnTx/>
                <a:uFillTx/>
                <a:latin typeface="Arial"/>
                <a:cs typeface="Arial"/>
              </a:defRPr>
            </a:lvl1pPr>
            <a:lvl2pPr>
              <a:buNone/>
              <a:defRPr b="0" i="0">
                <a:latin typeface="WhitneyHTF-Bold"/>
                <a:cs typeface="WhitneyHTF-Bold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CA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35202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py Slide - 2">
    <p:bg>
      <p:bgPr>
        <a:solidFill>
          <a:srgbClr val="0018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2014_logo_only_revers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5188" y="1419225"/>
            <a:ext cx="407987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Placeholder 14"/>
          <p:cNvSpPr txBox="1">
            <a:spLocks/>
          </p:cNvSpPr>
          <p:nvPr userDrawn="1"/>
        </p:nvSpPr>
        <p:spPr>
          <a:xfrm flipH="1">
            <a:off x="8588375" y="4732338"/>
            <a:ext cx="304800" cy="192087"/>
          </a:xfrm>
          <a:prstGeom prst="rect">
            <a:avLst/>
          </a:prstGeom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>
              <a:spcBef>
                <a:spcPct val="20000"/>
              </a:spcBef>
              <a:buFont typeface="Arial" panose="020B0604020202020204" pitchFamily="34" charset="0"/>
              <a:buNone/>
              <a:defRPr/>
            </a:pPr>
            <a:fld id="{0F092225-D771-45CA-A5A2-B5692AD0FD96}" type="slidenum">
              <a:rPr lang="en-US" altLang="en-US" sz="900" smtClean="0">
                <a:solidFill>
                  <a:srgbClr val="FFFFFF"/>
                </a:solidFill>
                <a:cs typeface="Arial" panose="020B0604020202020204" pitchFamily="34" charset="0"/>
              </a:rPr>
              <a:pPr algn="r">
                <a:spcBef>
                  <a:spcPct val="20000"/>
                </a:spcBef>
                <a:buFont typeface="Arial" panose="020B0604020202020204" pitchFamily="34" charset="0"/>
                <a:buNone/>
                <a:defRPr/>
              </a:pPr>
              <a:t>‹#›</a:t>
            </a:fld>
            <a:endParaRPr lang="en-CA" altLang="en-US" sz="900">
              <a:solidFill>
                <a:srgbClr val="FFFFFF"/>
              </a:solidFill>
              <a:cs typeface="Arial" panose="020B0604020202020204" pitchFamily="34" charset="0"/>
            </a:endParaRPr>
          </a:p>
        </p:txBody>
      </p:sp>
      <p:sp>
        <p:nvSpPr>
          <p:cNvPr id="7" name="Text Placeholder 11"/>
          <p:cNvSpPr>
            <a:spLocks noGrp="1"/>
          </p:cNvSpPr>
          <p:nvPr>
            <p:ph type="body" sz="quarter" idx="12"/>
          </p:nvPr>
        </p:nvSpPr>
        <p:spPr>
          <a:xfrm>
            <a:off x="438954" y="1131888"/>
            <a:ext cx="7661438" cy="367211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500" b="0" i="0" u="none" strike="noStrike" kern="1200" cap="none" spc="4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defRPr>
            </a:lvl1pPr>
            <a:lvl2pPr>
              <a:buNone/>
              <a:defRPr b="0" i="0">
                <a:latin typeface="WhitneyHTF-Bold"/>
                <a:cs typeface="WhitneyHTF-Bold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11"/>
          <p:cNvSpPr>
            <a:spLocks noGrp="1"/>
          </p:cNvSpPr>
          <p:nvPr>
            <p:ph type="body" sz="quarter" idx="11"/>
          </p:nvPr>
        </p:nvSpPr>
        <p:spPr>
          <a:xfrm>
            <a:off x="438954" y="411510"/>
            <a:ext cx="7661438" cy="623331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ts val="21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800" b="1" i="0" u="none" strike="noStrike" kern="1200" cap="all" spc="3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defRPr>
            </a:lvl1pPr>
            <a:lvl2pPr>
              <a:buNone/>
              <a:defRPr b="0" i="0">
                <a:latin typeface="WhitneyHTF-Bold"/>
                <a:cs typeface="WhitneyHTF-Bold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CA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198581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py Slide -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 descr="MOA Evening-047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3888" y="0"/>
            <a:ext cx="900112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 userDrawn="1"/>
        </p:nvSpPr>
        <p:spPr>
          <a:xfrm>
            <a:off x="8243888" y="1131888"/>
            <a:ext cx="900112" cy="1131887"/>
          </a:xfrm>
          <a:prstGeom prst="rect">
            <a:avLst/>
          </a:prstGeom>
          <a:solidFill>
            <a:srgbClr val="FFFFFF">
              <a:alpha val="7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pic>
        <p:nvPicPr>
          <p:cNvPr id="6" name="Picture 3" descr="s4b282c2015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3763" y="1439863"/>
            <a:ext cx="363537" cy="493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Placeholder 14"/>
          <p:cNvSpPr txBox="1">
            <a:spLocks/>
          </p:cNvSpPr>
          <p:nvPr userDrawn="1"/>
        </p:nvSpPr>
        <p:spPr>
          <a:xfrm flipH="1">
            <a:off x="8588375" y="4732338"/>
            <a:ext cx="304800" cy="192087"/>
          </a:xfrm>
          <a:prstGeom prst="rect">
            <a:avLst/>
          </a:prstGeom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>
              <a:spcBef>
                <a:spcPct val="20000"/>
              </a:spcBef>
              <a:buFont typeface="Arial" panose="020B0604020202020204" pitchFamily="34" charset="0"/>
              <a:buNone/>
              <a:defRPr/>
            </a:pPr>
            <a:fld id="{17D58784-3809-4208-B37D-58E018E0E93B}" type="slidenum">
              <a:rPr lang="en-US" altLang="en-US" sz="900" smtClean="0">
                <a:solidFill>
                  <a:srgbClr val="FFFFFF"/>
                </a:solidFill>
                <a:cs typeface="Arial" panose="020B0604020202020204" pitchFamily="34" charset="0"/>
              </a:rPr>
              <a:pPr algn="r">
                <a:spcBef>
                  <a:spcPct val="20000"/>
                </a:spcBef>
                <a:buFont typeface="Arial" panose="020B0604020202020204" pitchFamily="34" charset="0"/>
                <a:buNone/>
                <a:defRPr/>
              </a:pPr>
              <a:t>‹#›</a:t>
            </a:fld>
            <a:endParaRPr lang="en-CA" altLang="en-US" sz="900">
              <a:solidFill>
                <a:srgbClr val="FFFFFF"/>
              </a:solidFill>
              <a:cs typeface="Arial" panose="020B0604020202020204" pitchFamily="34" charset="0"/>
            </a:endParaRPr>
          </a:p>
        </p:txBody>
      </p:sp>
      <p:sp>
        <p:nvSpPr>
          <p:cNvPr id="9" name="Text Placeholder 11"/>
          <p:cNvSpPr>
            <a:spLocks noGrp="1"/>
          </p:cNvSpPr>
          <p:nvPr>
            <p:ph type="body" sz="quarter" idx="12"/>
          </p:nvPr>
        </p:nvSpPr>
        <p:spPr>
          <a:xfrm>
            <a:off x="438954" y="1131888"/>
            <a:ext cx="7661438" cy="367211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500" b="0" i="0" u="none" strike="noStrike" kern="1200" cap="none" spc="40" normalizeH="0" baseline="0" noProof="0">
                <a:ln>
                  <a:noFill/>
                </a:ln>
                <a:solidFill>
                  <a:srgbClr val="0C2344"/>
                </a:solidFill>
                <a:effectLst/>
                <a:uLnTx/>
                <a:uFillTx/>
                <a:latin typeface="Arial"/>
                <a:cs typeface="Arial"/>
              </a:defRPr>
            </a:lvl1pPr>
            <a:lvl2pPr>
              <a:buNone/>
              <a:defRPr b="0" i="0">
                <a:latin typeface="WhitneyHTF-Bold"/>
                <a:cs typeface="WhitneyHTF-Bold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11"/>
          <p:cNvSpPr>
            <a:spLocks noGrp="1"/>
          </p:cNvSpPr>
          <p:nvPr>
            <p:ph type="body" sz="quarter" idx="11"/>
          </p:nvPr>
        </p:nvSpPr>
        <p:spPr>
          <a:xfrm>
            <a:off x="438954" y="411510"/>
            <a:ext cx="7661438" cy="623331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ts val="21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800" b="1" i="0" u="none" strike="noStrike" kern="1200" cap="all" spc="30" normalizeH="0" baseline="0" noProof="0">
                <a:ln>
                  <a:noFill/>
                </a:ln>
                <a:solidFill>
                  <a:srgbClr val="0C2344"/>
                </a:solidFill>
                <a:effectLst/>
                <a:uLnTx/>
                <a:uFillTx/>
                <a:latin typeface="Arial"/>
                <a:cs typeface="Arial"/>
              </a:defRPr>
            </a:lvl1pPr>
            <a:lvl2pPr>
              <a:buNone/>
              <a:defRPr b="0" i="0">
                <a:latin typeface="WhitneyHTF-Bold"/>
                <a:cs typeface="WhitneyHTF-Bold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CA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662969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924" r:id="rId1"/>
    <p:sldLayoutId id="2147484925" r:id="rId2"/>
    <p:sldLayoutId id="2147484926" r:id="rId3"/>
    <p:sldLayoutId id="2147484927" r:id="rId4"/>
    <p:sldLayoutId id="2147484928" r:id="rId5"/>
    <p:sldLayoutId id="2147484929" r:id="rId6"/>
    <p:sldLayoutId id="2147484930" r:id="rId7"/>
    <p:sldLayoutId id="2147484931" r:id="rId8"/>
    <p:sldLayoutId id="2147484932" r:id="rId9"/>
    <p:sldLayoutId id="2147484933" r:id="rId10"/>
    <p:sldLayoutId id="2147484934" r:id="rId11"/>
    <p:sldLayoutId id="2147484935" r:id="rId12"/>
    <p:sldLayoutId id="2147484936" r:id="rId13"/>
    <p:sldLayoutId id="2147484937" r:id="rId14"/>
  </p:sldLayoutIdLst>
  <p:hf sldNum="0" hdr="0" ftr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MS PGothic" panose="020B0600070205080204" pitchFamily="34" charset="-128"/>
          <a:cs typeface="ＭＳ Ｐゴシック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MS PGothic" panose="020B0600070205080204" pitchFamily="34" charset="-128"/>
          <a:cs typeface="ＭＳ Ｐゴシック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MS PGothic" panose="020B0600070205080204" pitchFamily="34" charset="-128"/>
          <a:cs typeface="ＭＳ Ｐゴシック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MS PGothic" panose="020B0600070205080204" pitchFamily="34" charset="-128"/>
          <a:cs typeface="ＭＳ Ｐゴシック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MS PGothic" panose="020B0600070205080204" pitchFamily="34" charset="-128"/>
          <a:cs typeface="ＭＳ Ｐゴシック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charset="-128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MS PGothic" panose="020B0600070205080204" pitchFamily="34" charset="-128"/>
          <a:cs typeface="ＭＳ Ｐゴシック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MS PGothic" panose="020B0600070205080204" pitchFamily="34" charset="-128"/>
          <a:cs typeface="ＭＳ Ｐゴシック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MS PGothic" panose="020B0600070205080204" pitchFamily="34" charset="-128"/>
          <a:cs typeface="ＭＳ Ｐゴシック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MS PGothic" panose="020B0600070205080204" pitchFamily="34" charset="-128"/>
          <a:cs typeface="ＭＳ Ｐゴシック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MS PGothic" panose="020B0600070205080204" pitchFamily="34" charset="-128"/>
          <a:cs typeface="ＭＳ Ｐゴシック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://www.ubcchemecar.com/joinus.html" TargetMode="Externa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iche.org/community/students/student-membership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365125" y="1331913"/>
            <a:ext cx="5430838" cy="1671637"/>
          </a:xfrm>
        </p:spPr>
        <p:txBody>
          <a:bodyPr/>
          <a:lstStyle/>
          <a:p>
            <a:pPr>
              <a:defRPr/>
            </a:pPr>
            <a:r>
              <a:rPr lang="en-CA" sz="2800" cap="none" dirty="0"/>
              <a:t>Wednesday Meeting Updates</a:t>
            </a:r>
            <a:br>
              <a:rPr lang="en-CA" sz="2800" cap="none" dirty="0"/>
            </a:br>
            <a:r>
              <a:rPr lang="en-CA" sz="2800" cap="none" dirty="0"/>
              <a:t>Sept 28</a:t>
            </a:r>
            <a:r>
              <a:rPr lang="en-CA" sz="2800" cap="none" baseline="30000" dirty="0"/>
              <a:t>th</a:t>
            </a:r>
            <a:r>
              <a:rPr lang="en-CA" sz="2800" cap="none" dirty="0"/>
              <a:t> 2016</a:t>
            </a:r>
            <a:endParaRPr lang="en-CA" sz="1800" cap="none" dirty="0"/>
          </a:p>
          <a:p>
            <a:pPr>
              <a:defRPr/>
            </a:pPr>
            <a:endParaRPr lang="en-CA" sz="1800" b="0" dirty="0">
              <a:ea typeface="ＭＳ Ｐゴシック" charset="-128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65125" y="2682875"/>
            <a:ext cx="5430838" cy="536575"/>
          </a:xfrm>
        </p:spPr>
        <p:txBody>
          <a:bodyPr/>
          <a:lstStyle/>
          <a:p>
            <a:pPr>
              <a:defRPr/>
            </a:pPr>
            <a:r>
              <a:rPr lang="en-CA" b="1" dirty="0"/>
              <a:t>UBC </a:t>
            </a:r>
            <a:r>
              <a:rPr lang="en-CA" b="1" dirty="0" err="1"/>
              <a:t>Chem</a:t>
            </a:r>
            <a:r>
              <a:rPr lang="en-CA" b="1" dirty="0"/>
              <a:t>-E-Car | Engineering Design Team</a:t>
            </a:r>
            <a:br>
              <a:rPr lang="en-CA" b="1" dirty="0"/>
            </a:br>
            <a:r>
              <a:rPr lang="en-CA" sz="1400" dirty="0"/>
              <a:t>The University of British Columbia, Vancouver</a:t>
            </a:r>
            <a:br>
              <a:rPr lang="en-CA" dirty="0"/>
            </a:br>
            <a:endParaRPr lang="en-CA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365125" y="3508375"/>
            <a:ext cx="5430838" cy="320675"/>
          </a:xfrm>
        </p:spPr>
        <p:txBody>
          <a:bodyPr/>
          <a:lstStyle/>
          <a:p>
            <a:pPr>
              <a:defRPr/>
            </a:pPr>
            <a:r>
              <a:rPr lang="en-CA" dirty="0"/>
              <a:t>www.ubcchemecar.com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sz="2400" dirty="0"/>
              <a:t>Chemical clocks control how far the car moves. Clock timing manipulated by concentration, pressure etc.</a:t>
            </a:r>
            <a:br>
              <a:rPr lang="en-US" sz="2400" dirty="0"/>
            </a:br>
            <a:br>
              <a:rPr lang="en-US" sz="2400" dirty="0"/>
            </a:br>
            <a:r>
              <a:rPr lang="en-US" sz="1800" b="1" dirty="0"/>
              <a:t>EXAMPLE: Iodine clock</a:t>
            </a:r>
            <a:br>
              <a:rPr lang="en-US" sz="1800" dirty="0"/>
            </a:br>
            <a:r>
              <a:rPr lang="en-US" sz="1600" dirty="0"/>
              <a:t>- Two solutions, A &amp; B</a:t>
            </a:r>
            <a:br>
              <a:rPr lang="en-US" sz="1600" dirty="0"/>
            </a:br>
            <a:r>
              <a:rPr lang="en-US" sz="1600" dirty="0"/>
              <a:t>(both colorless initially, black after mixed)</a:t>
            </a:r>
          </a:p>
          <a:p>
            <a:r>
              <a:rPr lang="en-US" sz="1600" dirty="0"/>
              <a:t>- Time needed to change color</a:t>
            </a:r>
            <a:br>
              <a:rPr lang="en-US" sz="1600" dirty="0"/>
            </a:br>
            <a:r>
              <a:rPr lang="en-US" sz="1600" dirty="0"/>
              <a:t>dependent on concentrations of A and B</a:t>
            </a:r>
          </a:p>
          <a:p>
            <a:r>
              <a:rPr lang="en-US" sz="1600" dirty="0"/>
              <a:t>- Color change measured by</a:t>
            </a:r>
            <a:br>
              <a:rPr lang="en-US" sz="1600" dirty="0"/>
            </a:br>
            <a:r>
              <a:rPr lang="en-US" sz="1600" dirty="0"/>
              <a:t>light sensors and cuts off circuit</a:t>
            </a:r>
            <a:endParaRPr lang="en-CA" sz="20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2800" dirty="0"/>
              <a:t>chemical clock</a:t>
            </a:r>
            <a:endParaRPr lang="en-CA" sz="3000" dirty="0"/>
          </a:p>
        </p:txBody>
      </p:sp>
      <p:pic>
        <p:nvPicPr>
          <p:cNvPr id="2050" name="Picture 2" descr="science black chemistry liquid flask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2787774"/>
            <a:ext cx="3256027" cy="1838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69274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Pressure tanks, Batteries, Fuel cells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Biological reactions</a:t>
            </a:r>
            <a:br>
              <a:rPr lang="en-US" dirty="0"/>
            </a:br>
            <a:r>
              <a:rPr lang="en-US" dirty="0" err="1"/>
              <a:t>AIChE</a:t>
            </a:r>
            <a:r>
              <a:rPr lang="en-US" dirty="0"/>
              <a:t> is offering a special $1,000 award for</a:t>
            </a:r>
            <a:br>
              <a:rPr lang="en-US" dirty="0"/>
            </a:br>
            <a:r>
              <a:rPr lang="en-US" b="1" dirty="0"/>
              <a:t>“</a:t>
            </a:r>
            <a:r>
              <a:rPr lang="en-CA" b="1" dirty="0"/>
              <a:t>Best Use of a Biological Reaction to Power a </a:t>
            </a:r>
            <a:r>
              <a:rPr lang="en-US" b="1" dirty="0"/>
              <a:t>Car”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CA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Power sources</a:t>
            </a:r>
            <a:endParaRPr lang="en-CA" dirty="0"/>
          </a:p>
        </p:txBody>
      </p:sp>
      <p:pic>
        <p:nvPicPr>
          <p:cNvPr id="3074" name="Picture 2" descr="http://www.mtu.edu/news/images/2012/image67187-horiz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1249" y="2876787"/>
            <a:ext cx="1895384" cy="1414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news.cornell.edu/sites/chronicle.cornell/files/car1_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720" y="2728789"/>
            <a:ext cx="1757623" cy="1757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che.ufl.edu/AIChE/images/car-TheCougar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7966" y="2697583"/>
            <a:ext cx="1728192" cy="1761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students.egfi-k12.org/wp-content/uploads/2009/11/Hydrogen-Car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3982" y="2708440"/>
            <a:ext cx="1757623" cy="1751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83803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Prepare and submit an Engineering Documentation Package (EDP) to </a:t>
            </a:r>
            <a:r>
              <a:rPr lang="en-US" b="1" dirty="0" err="1"/>
              <a:t>AIChE</a:t>
            </a:r>
            <a:r>
              <a:rPr lang="en-US" b="1" dirty="0"/>
              <a:t> for inspection. [TIP: APPOINT AN EDP MANAGER!]</a:t>
            </a:r>
            <a:br>
              <a:rPr lang="en-US" dirty="0"/>
            </a:br>
            <a:r>
              <a:rPr lang="en-US" dirty="0"/>
              <a:t>Very detailed document on all aspects of the car including chemical reactions, chemicals used, safety considerations, electronic components etc. Easily 60+ pages including electronics specs sheets, MSDS and other appendices.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Test the car and collect data. Generate calibration curves.</a:t>
            </a:r>
          </a:p>
          <a:p>
            <a:endParaRPr lang="en-US" dirty="0"/>
          </a:p>
          <a:p>
            <a:br>
              <a:rPr lang="en-US" dirty="0"/>
            </a:br>
            <a:endParaRPr lang="en-CA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Before the competition</a:t>
            </a:r>
            <a:endParaRPr lang="en-CA" dirty="0"/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1763688" y="3291830"/>
            <a:ext cx="0" cy="12961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1763688" y="4587974"/>
            <a:ext cx="186382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658824" y="4295586"/>
            <a:ext cx="17475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Concentration of </a:t>
            </a:r>
            <a:br>
              <a:rPr lang="en-US" sz="1600" dirty="0"/>
            </a:br>
            <a:r>
              <a:rPr lang="en-US" sz="1600" dirty="0"/>
              <a:t>Clock Chemicals</a:t>
            </a:r>
            <a:endParaRPr lang="en-CA" sz="1600" dirty="0"/>
          </a:p>
        </p:txBody>
      </p:sp>
      <p:sp>
        <p:nvSpPr>
          <p:cNvPr id="11" name="TextBox 10"/>
          <p:cNvSpPr txBox="1"/>
          <p:nvPr/>
        </p:nvSpPr>
        <p:spPr>
          <a:xfrm>
            <a:off x="782329" y="3426512"/>
            <a:ext cx="9813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Distance</a:t>
            </a:r>
            <a:endParaRPr lang="en-CA" sz="1600" dirty="0"/>
          </a:p>
        </p:txBody>
      </p:sp>
      <p:sp>
        <p:nvSpPr>
          <p:cNvPr id="14" name="Arc 13"/>
          <p:cNvSpPr/>
          <p:nvPr/>
        </p:nvSpPr>
        <p:spPr>
          <a:xfrm rot="5400000">
            <a:off x="802432" y="2123134"/>
            <a:ext cx="2210544" cy="2448272"/>
          </a:xfrm>
          <a:prstGeom prst="arc">
            <a:avLst>
              <a:gd name="adj1" fmla="val 16641290"/>
              <a:gd name="adj2" fmla="val 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909516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Make a research poster explaining how the car works and the reactions used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Poster will be presented to the judges during the competition. Award available for best poster presentation.</a:t>
            </a:r>
            <a:endParaRPr lang="en-CA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BEFORE THE COMPETITION</a:t>
            </a:r>
            <a:endParaRPr lang="en-C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3928" y="1859754"/>
            <a:ext cx="3936480" cy="2934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400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800890" y="1146188"/>
            <a:ext cx="4494912" cy="367211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Teams given </a:t>
            </a:r>
            <a:r>
              <a:rPr lang="en-US" b="1" dirty="0"/>
              <a:t>15 minutes </a:t>
            </a:r>
            <a:r>
              <a:rPr lang="en-US" dirty="0"/>
              <a:t>to prepare batteries + clock chemicals.</a:t>
            </a:r>
            <a:r>
              <a:rPr lang="en-US" i="1" dirty="0"/>
              <a:t> Important to have a battery and clock that’s easy and fast to assemble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V-shaped markings on the floor. Disqualified if car runs outside the markings.</a:t>
            </a:r>
            <a:r>
              <a:rPr lang="en-CA" i="1" dirty="0"/>
              <a:t> </a:t>
            </a:r>
            <a:r>
              <a:rPr lang="en-CA" i="1" dirty="0" err="1"/>
              <a:t>Mech</a:t>
            </a:r>
            <a:r>
              <a:rPr lang="en-CA" i="1" dirty="0"/>
              <a:t> team: make sure car moves in a straight line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i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Teams scored by measuring distance from the front of the stopped car to the finish line. Team with smallest distance wins!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438954" y="488739"/>
            <a:ext cx="7661438" cy="623331"/>
          </a:xfrm>
        </p:spPr>
        <p:txBody>
          <a:bodyPr/>
          <a:lstStyle/>
          <a:p>
            <a:r>
              <a:rPr lang="en-US" dirty="0"/>
              <a:t>Competition day</a:t>
            </a:r>
            <a:endParaRPr lang="en-CA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755576" y="1779662"/>
            <a:ext cx="864096" cy="27146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>
            <a:off x="2195736" y="1779662"/>
            <a:ext cx="864096" cy="27146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1743842" y="4170226"/>
            <a:ext cx="360040" cy="64807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0" name="Straight Connector 19"/>
          <p:cNvCxnSpPr/>
          <p:nvPr/>
        </p:nvCxnSpPr>
        <p:spPr>
          <a:xfrm>
            <a:off x="323528" y="1923678"/>
            <a:ext cx="3168352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6" idx="0"/>
          </p:cNvCxnSpPr>
          <p:nvPr/>
        </p:nvCxnSpPr>
        <p:spPr>
          <a:xfrm flipH="1" flipV="1">
            <a:off x="1907704" y="3579862"/>
            <a:ext cx="16158" cy="590364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2484873" y="1248427"/>
            <a:ext cx="10070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Finish</a:t>
            </a:r>
            <a:endParaRPr lang="en-CA" dirty="0"/>
          </a:p>
        </p:txBody>
      </p:sp>
      <p:sp>
        <p:nvSpPr>
          <p:cNvPr id="24" name="TextBox 23"/>
          <p:cNvSpPr txBox="1"/>
          <p:nvPr/>
        </p:nvSpPr>
        <p:spPr>
          <a:xfrm>
            <a:off x="2497823" y="4451802"/>
            <a:ext cx="8338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Start</a:t>
            </a:r>
            <a:endParaRPr lang="en-CA" dirty="0"/>
          </a:p>
        </p:txBody>
      </p:sp>
      <p:sp>
        <p:nvSpPr>
          <p:cNvPr id="25" name="TextBox 24"/>
          <p:cNvSpPr txBox="1"/>
          <p:nvPr/>
        </p:nvSpPr>
        <p:spPr>
          <a:xfrm>
            <a:off x="1077463" y="4587465"/>
            <a:ext cx="6814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Car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703552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CA" dirty="0"/>
              <a:t>APP must be useful for an </a:t>
            </a:r>
            <a:r>
              <a:rPr lang="en-CA" dirty="0" err="1"/>
              <a:t>AIChE</a:t>
            </a:r>
            <a:r>
              <a:rPr lang="en-CA" dirty="0"/>
              <a:t> member.  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CA" dirty="0"/>
              <a:t>Possible application areas: </a:t>
            </a:r>
            <a:r>
              <a:rPr lang="en-CA" b="1" dirty="0"/>
              <a:t>scientific</a:t>
            </a:r>
            <a:r>
              <a:rPr lang="en-CA" dirty="0"/>
              <a:t>, </a:t>
            </a:r>
            <a:r>
              <a:rPr lang="en-CA" b="1" dirty="0"/>
              <a:t>engineering</a:t>
            </a:r>
            <a:r>
              <a:rPr lang="en-CA" dirty="0"/>
              <a:t>, </a:t>
            </a:r>
            <a:r>
              <a:rPr lang="en-CA" b="1" dirty="0"/>
              <a:t>teaching</a:t>
            </a:r>
            <a:r>
              <a:rPr lang="en-CA" dirty="0"/>
              <a:t> and </a:t>
            </a:r>
            <a:r>
              <a:rPr lang="en-CA" b="1" dirty="0"/>
              <a:t>professional meeting organizers. </a:t>
            </a:r>
            <a:r>
              <a:rPr lang="en-CA" dirty="0"/>
              <a:t> 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CA" dirty="0"/>
              <a:t>For example, teaching apps could include a game designed to teach chemical engineering concepts.  </a:t>
            </a:r>
          </a:p>
          <a:p>
            <a:pPr fontAlgn="base"/>
            <a:endParaRPr lang="en-US" dirty="0"/>
          </a:p>
          <a:p>
            <a:pPr fontAlgn="base"/>
            <a:r>
              <a:rPr lang="en-CA" b="1" dirty="0"/>
              <a:t>Suggested features of a winning APP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CA" dirty="0"/>
              <a:t>APP enhances student or professional performance/quality of life.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CA" dirty="0"/>
              <a:t>APP is built using high quality content of </a:t>
            </a:r>
            <a:r>
              <a:rPr lang="en-CA" dirty="0" err="1"/>
              <a:t>ChE</a:t>
            </a:r>
            <a:r>
              <a:rPr lang="en-CA" dirty="0"/>
              <a:t>/Chemistry/Engineering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CA" dirty="0"/>
              <a:t>APP functions with few to no errors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CA" dirty="0"/>
              <a:t>APP should be more than just a handbook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CA" dirty="0"/>
              <a:t>APP may be a game to promote chemical engineering to society</a:t>
            </a:r>
          </a:p>
          <a:p>
            <a:pPr fontAlgn="base"/>
            <a:endParaRPr lang="en-CA" dirty="0"/>
          </a:p>
          <a:p>
            <a:pPr fontAlgn="base"/>
            <a:br>
              <a:rPr lang="en-CA" dirty="0"/>
            </a:br>
            <a:endParaRPr lang="en-CA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CA" dirty="0"/>
              <a:t>APP Competition rules (from the </a:t>
            </a:r>
            <a:r>
              <a:rPr lang="en-CA" dirty="0" err="1"/>
              <a:t>aiche</a:t>
            </a:r>
            <a:r>
              <a:rPr lang="en-CA" dirty="0"/>
              <a:t> website)</a:t>
            </a:r>
          </a:p>
        </p:txBody>
      </p:sp>
    </p:spTree>
    <p:extLst>
      <p:ext uri="{BB962C8B-B14F-4D97-AF65-F5344CB8AC3E}">
        <p14:creationId xmlns:p14="http://schemas.microsoft.com/office/powerpoint/2010/main" val="1550657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Current idea: water quality testing app</a:t>
            </a:r>
            <a:endParaRPr lang="en-CA" dirty="0"/>
          </a:p>
        </p:txBody>
      </p:sp>
      <p:sp>
        <p:nvSpPr>
          <p:cNvPr id="4" name="Rectangle 3"/>
          <p:cNvSpPr/>
          <p:nvPr/>
        </p:nvSpPr>
        <p:spPr>
          <a:xfrm>
            <a:off x="1403648" y="2859782"/>
            <a:ext cx="1152128" cy="136815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 dirty="0"/>
              <a:t>Mobile</a:t>
            </a:r>
            <a:br>
              <a:rPr lang="en-US" sz="1800" dirty="0"/>
            </a:br>
            <a:r>
              <a:rPr lang="en-US" sz="1800" dirty="0"/>
              <a:t>Platform</a:t>
            </a:r>
            <a:br>
              <a:rPr lang="en-US" sz="1800" dirty="0"/>
            </a:br>
            <a:r>
              <a:rPr lang="en-US" sz="1800" dirty="0"/>
              <a:t>(App)</a:t>
            </a:r>
            <a:endParaRPr lang="en-CA" sz="1800" dirty="0"/>
          </a:p>
        </p:txBody>
      </p:sp>
      <p:sp>
        <p:nvSpPr>
          <p:cNvPr id="5" name="Rectangle 4"/>
          <p:cNvSpPr/>
          <p:nvPr/>
        </p:nvSpPr>
        <p:spPr>
          <a:xfrm>
            <a:off x="4030299" y="3105666"/>
            <a:ext cx="1593867" cy="89530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 dirty="0"/>
              <a:t>Arduino or</a:t>
            </a:r>
            <a:br>
              <a:rPr lang="en-US" sz="1800" dirty="0"/>
            </a:br>
            <a:r>
              <a:rPr lang="en-US" sz="1800" dirty="0"/>
              <a:t>Raspberry Pi</a:t>
            </a:r>
            <a:endParaRPr lang="en-CA" sz="1800" dirty="0"/>
          </a:p>
        </p:txBody>
      </p:sp>
      <p:cxnSp>
        <p:nvCxnSpPr>
          <p:cNvPr id="7" name="Straight Arrow Connector 6"/>
          <p:cNvCxnSpPr>
            <a:stCxn id="4" idx="3"/>
            <a:endCxn id="5" idx="1"/>
          </p:cNvCxnSpPr>
          <p:nvPr/>
        </p:nvCxnSpPr>
        <p:spPr>
          <a:xfrm>
            <a:off x="2555776" y="3543858"/>
            <a:ext cx="1474523" cy="946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Oval 14"/>
          <p:cNvSpPr/>
          <p:nvPr/>
        </p:nvSpPr>
        <p:spPr>
          <a:xfrm>
            <a:off x="1079612" y="1108280"/>
            <a:ext cx="1800200" cy="79208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 dirty="0"/>
              <a:t>Remote</a:t>
            </a:r>
            <a:br>
              <a:rPr lang="en-US" sz="1800" dirty="0"/>
            </a:br>
            <a:r>
              <a:rPr lang="en-US" sz="1800" dirty="0"/>
              <a:t>Server</a:t>
            </a:r>
            <a:endParaRPr lang="en-CA" sz="1800" dirty="0"/>
          </a:p>
        </p:txBody>
      </p:sp>
      <p:cxnSp>
        <p:nvCxnSpPr>
          <p:cNvPr id="17" name="Straight Arrow Connector 16"/>
          <p:cNvCxnSpPr>
            <a:stCxn id="15" idx="4"/>
            <a:endCxn id="4" idx="0"/>
          </p:cNvCxnSpPr>
          <p:nvPr/>
        </p:nvCxnSpPr>
        <p:spPr>
          <a:xfrm>
            <a:off x="1979712" y="1900368"/>
            <a:ext cx="0" cy="95941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2859715" y="3654887"/>
            <a:ext cx="8322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Bluetooth</a:t>
            </a:r>
            <a:br>
              <a:rPr lang="en-US" sz="1200" dirty="0"/>
            </a:br>
            <a:r>
              <a:rPr lang="en-US" sz="1200" dirty="0" err="1"/>
              <a:t>comms</a:t>
            </a:r>
            <a:endParaRPr lang="en-CA" sz="1200" dirty="0"/>
          </a:p>
        </p:txBody>
      </p:sp>
      <p:pic>
        <p:nvPicPr>
          <p:cNvPr id="4098" name="Picture 2" descr="http://logok.org/wp-content/uploads/2014/09/Bluetooth-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2359" y="3020193"/>
            <a:ext cx="726993" cy="533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 22"/>
          <p:cNvSpPr/>
          <p:nvPr/>
        </p:nvSpPr>
        <p:spPr>
          <a:xfrm>
            <a:off x="6506525" y="3105666"/>
            <a:ext cx="1593867" cy="89530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 dirty="0"/>
              <a:t>Sensor</a:t>
            </a:r>
            <a:br>
              <a:rPr lang="en-US" sz="1800" dirty="0"/>
            </a:br>
            <a:r>
              <a:rPr lang="en-US" sz="1800" dirty="0"/>
              <a:t>Module</a:t>
            </a:r>
            <a:endParaRPr lang="en-CA" sz="1800" dirty="0"/>
          </a:p>
        </p:txBody>
      </p:sp>
      <p:cxnSp>
        <p:nvCxnSpPr>
          <p:cNvPr id="4096" name="Straight Arrow Connector 4095"/>
          <p:cNvCxnSpPr>
            <a:stCxn id="5" idx="3"/>
            <a:endCxn id="23" idx="1"/>
          </p:cNvCxnSpPr>
          <p:nvPr/>
        </p:nvCxnSpPr>
        <p:spPr>
          <a:xfrm>
            <a:off x="5624166" y="3553321"/>
            <a:ext cx="88235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01" name="TextBox 4100"/>
          <p:cNvSpPr txBox="1"/>
          <p:nvPr/>
        </p:nvSpPr>
        <p:spPr>
          <a:xfrm>
            <a:off x="2958620" y="1345455"/>
            <a:ext cx="30668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Backend: Rails, node.js, Python (Django)?</a:t>
            </a:r>
            <a:endParaRPr lang="en-CA" sz="1200" dirty="0"/>
          </a:p>
        </p:txBody>
      </p:sp>
      <p:sp>
        <p:nvSpPr>
          <p:cNvPr id="38" name="TextBox 37"/>
          <p:cNvSpPr txBox="1"/>
          <p:nvPr/>
        </p:nvSpPr>
        <p:spPr>
          <a:xfrm>
            <a:off x="457045" y="4342960"/>
            <a:ext cx="21030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/>
              <a:t>Native (pure) Android? iOS?</a:t>
            </a:r>
            <a:br>
              <a:rPr lang="en-US" sz="1200" dirty="0"/>
            </a:br>
            <a:r>
              <a:rPr lang="en-US" sz="1200" dirty="0"/>
              <a:t>Hybrid (web apps)?</a:t>
            </a:r>
            <a:br>
              <a:rPr lang="en-US" sz="1200" dirty="0"/>
            </a:br>
            <a:endParaRPr lang="en-US" sz="1200" dirty="0"/>
          </a:p>
        </p:txBody>
      </p:sp>
      <p:sp>
        <p:nvSpPr>
          <p:cNvPr id="40" name="TextBox 39"/>
          <p:cNvSpPr txBox="1"/>
          <p:nvPr/>
        </p:nvSpPr>
        <p:spPr>
          <a:xfrm>
            <a:off x="6354993" y="4112127"/>
            <a:ext cx="18969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Water quality testing</a:t>
            </a:r>
            <a:br>
              <a:rPr lang="en-US" sz="1200" dirty="0"/>
            </a:br>
            <a:r>
              <a:rPr lang="en-US" sz="1200" dirty="0"/>
              <a:t>conductivity, pH, TDS </a:t>
            </a:r>
            <a:r>
              <a:rPr lang="en-US" sz="1200" dirty="0" err="1"/>
              <a:t>etc</a:t>
            </a:r>
            <a:endParaRPr lang="en-CA" sz="1200" dirty="0"/>
          </a:p>
        </p:txBody>
      </p:sp>
    </p:spTree>
    <p:extLst>
      <p:ext uri="{BB962C8B-B14F-4D97-AF65-F5344CB8AC3E}">
        <p14:creationId xmlns:p14="http://schemas.microsoft.com/office/powerpoint/2010/main" val="13093386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438954" y="1131888"/>
            <a:ext cx="7157382" cy="367211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Learn some basic Java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Download </a:t>
            </a:r>
            <a:r>
              <a:rPr lang="en-US" b="1" dirty="0"/>
              <a:t>Android Studio </a:t>
            </a:r>
            <a:r>
              <a:rPr lang="en-US" dirty="0"/>
              <a:t>from android.com</a:t>
            </a: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Read the tutorials on </a:t>
            </a:r>
            <a:r>
              <a:rPr lang="en-US" b="1" dirty="0"/>
              <a:t>https://developer.android.com/training/index.html</a:t>
            </a:r>
            <a:endParaRPr lang="en-CA" b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Getting started: android</a:t>
            </a:r>
            <a:endParaRPr lang="en-C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2211710"/>
            <a:ext cx="4588130" cy="2348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0211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sz="1600" dirty="0"/>
              <a:t>Battery and chemical clock proposals (the sooner the better):</a:t>
            </a:r>
            <a:br>
              <a:rPr lang="en-US" sz="1600" dirty="0"/>
            </a:br>
            <a:r>
              <a:rPr lang="en-US" sz="1600" dirty="0"/>
              <a:t>	- Will give lab access when we receive solid and detailed proposals </a:t>
            </a:r>
            <a:br>
              <a:rPr lang="en-US" sz="1600" dirty="0"/>
            </a:br>
            <a:r>
              <a:rPr lang="en-US" sz="1600" dirty="0"/>
              <a:t>	- Team leads work together with your members to choose the best 		   proposals (or top 3? If you have multiple good proposals)</a:t>
            </a:r>
            <a:br>
              <a:rPr lang="en-US" sz="1600" dirty="0"/>
            </a:br>
            <a:r>
              <a:rPr lang="en-US" sz="1600" dirty="0"/>
              <a:t>	- We will help you order chemicals when you are ready!</a:t>
            </a:r>
          </a:p>
          <a:p>
            <a:endParaRPr lang="en-US" sz="1600" dirty="0"/>
          </a:p>
          <a:p>
            <a:r>
              <a:rPr lang="en-US" sz="1600" dirty="0"/>
              <a:t>If you need help or feedback from the senior team, talk to </a:t>
            </a:r>
            <a:r>
              <a:rPr lang="en-US" sz="1600" b="1" dirty="0"/>
              <a:t>Andy</a:t>
            </a:r>
            <a:r>
              <a:rPr lang="en-US" sz="1600" dirty="0"/>
              <a:t>, </a:t>
            </a:r>
            <a:r>
              <a:rPr lang="en-US" sz="1600" b="1" dirty="0"/>
              <a:t>Mani</a:t>
            </a:r>
            <a:r>
              <a:rPr lang="en-US" sz="1600" dirty="0"/>
              <a:t>, </a:t>
            </a:r>
            <a:r>
              <a:rPr lang="en-US" sz="1600" b="1" dirty="0"/>
              <a:t>Arjun</a:t>
            </a:r>
            <a:r>
              <a:rPr lang="en-US" sz="1600" dirty="0"/>
              <a:t>, </a:t>
            </a:r>
            <a:r>
              <a:rPr lang="en-US" sz="1600" b="1" dirty="0"/>
              <a:t>Negar</a:t>
            </a:r>
            <a:r>
              <a:rPr lang="en-US" sz="1600" dirty="0"/>
              <a:t> or </a:t>
            </a:r>
            <a:r>
              <a:rPr lang="en-US" sz="1600" b="1" dirty="0"/>
              <a:t>Ray</a:t>
            </a:r>
            <a:endParaRPr lang="en-CA" b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ACTION ITEMS: BATTERY AND CHEMICAL TEAM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2296232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438954" y="1034840"/>
            <a:ext cx="7661438" cy="3841165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Senior team will be busy with Nationals car for the next few weeks.</a:t>
            </a:r>
            <a:br>
              <a:rPr lang="en-US" sz="1600" dirty="0"/>
            </a:b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But we will be around to help if you have any questions. We’ll give some 1-hour tutorials on certain Saturdays (will notify junior captains in advance), but we’ll mostly be working in the workshop or lab during meetings.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Junior captains and team leads will serve as meeting chairs for future meetings.  </a:t>
            </a:r>
            <a:r>
              <a:rPr lang="en-US" sz="1600" dirty="0"/>
              <a:t>Can plan your own meetings, or have it the same time as us (Wednesday 6pm, Saturday 12pm) for convenience.</a:t>
            </a:r>
            <a:br>
              <a:rPr lang="en-US" sz="1600" dirty="0"/>
            </a:br>
            <a:br>
              <a:rPr lang="en-US" sz="1600" dirty="0"/>
            </a:br>
            <a:r>
              <a:rPr lang="en-US" sz="1600" b="1" dirty="0"/>
              <a:t>Junior captains email: juniorlead@ubcchemecar.com</a:t>
            </a:r>
          </a:p>
          <a:p>
            <a:endParaRPr lang="en-CA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sz="16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ACTION ITEMS: JUNIOR MEETINGS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369417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Generate 2016 </a:t>
            </a:r>
            <a:r>
              <a:rPr lang="en-US" dirty="0"/>
              <a:t>conference, registration closing soon! </a:t>
            </a:r>
            <a:br>
              <a:rPr lang="en-US" dirty="0"/>
            </a:br>
            <a:r>
              <a:rPr lang="en-US" dirty="0"/>
              <a:t>Anyone else interested? Talk to </a:t>
            </a:r>
            <a:r>
              <a:rPr lang="en-US" dirty="0" err="1"/>
              <a:t>Abhi</a:t>
            </a:r>
            <a:r>
              <a:rPr lang="en-US" dirty="0"/>
              <a:t>, Said or Victor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Why join? </a:t>
            </a:r>
            <a:br>
              <a:rPr lang="en-US" b="1" dirty="0"/>
            </a:br>
            <a:r>
              <a:rPr lang="en-US" dirty="0"/>
              <a:t>Free conference tix worth $100+</a:t>
            </a:r>
            <a:br>
              <a:rPr lang="en-US" dirty="0"/>
            </a:br>
            <a:r>
              <a:rPr lang="en-US" dirty="0"/>
              <a:t>Fancy food at the Hyatt downtown</a:t>
            </a:r>
            <a:br>
              <a:rPr lang="en-US" dirty="0"/>
            </a:br>
            <a:r>
              <a:rPr lang="en-US" dirty="0"/>
              <a:t>Potential $500 prize for the winner</a:t>
            </a:r>
            <a:br>
              <a:rPr lang="en-US" dirty="0"/>
            </a:br>
            <a:r>
              <a:rPr lang="en-US" dirty="0"/>
              <a:t>Presentation experience</a:t>
            </a:r>
            <a:br>
              <a:rPr lang="en-US" dirty="0"/>
            </a:br>
            <a:r>
              <a:rPr lang="en-US" dirty="0"/>
              <a:t>Networking with co-op employers</a:t>
            </a:r>
            <a:br>
              <a:rPr lang="en-US" dirty="0"/>
            </a:br>
            <a:r>
              <a:rPr lang="en-US" dirty="0"/>
              <a:t>(huge advantage over your peers</a:t>
            </a:r>
            <a:br>
              <a:rPr lang="en-US" dirty="0"/>
            </a:br>
            <a:r>
              <a:rPr lang="en-US" dirty="0"/>
              <a:t>if you’re in second year)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ADMIN </a:t>
            </a:r>
            <a:r>
              <a:rPr lang="en-US" dirty="0" err="1"/>
              <a:t>UpDATEs</a:t>
            </a:r>
            <a:r>
              <a:rPr lang="en-US" dirty="0"/>
              <a:t> - 1 </a:t>
            </a:r>
            <a:endParaRPr lang="en-C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5936" y="2283718"/>
            <a:ext cx="4363789" cy="1993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196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438954" y="1034841"/>
            <a:ext cx="7661438" cy="3769157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Break into groups, talk to team leads and figure out next steps and timeline.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 team leads yet? Take initiative and volunteer yourself! </a:t>
            </a:r>
            <a:br>
              <a:rPr lang="en-US" dirty="0"/>
            </a:br>
            <a:r>
              <a:rPr lang="en-US" dirty="0"/>
              <a:t>Want to be co-lead? Welcome aboard!</a:t>
            </a:r>
            <a:br>
              <a:rPr lang="en-US" dirty="0"/>
            </a:br>
            <a:r>
              <a:rPr lang="en-US" dirty="0"/>
              <a:t>Talk to junior captains.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Need people to volunteer for administration, talk to junior captains:</a:t>
            </a:r>
          </a:p>
          <a:p>
            <a:r>
              <a:rPr lang="en-US" dirty="0"/>
              <a:t>	- Documentation manager – EDP and Poster</a:t>
            </a:r>
            <a:br>
              <a:rPr lang="en-US" dirty="0"/>
            </a:br>
            <a:r>
              <a:rPr lang="en-US" dirty="0"/>
              <a:t>	- Finance manager  (coordinate with team leads, prepare budgets)</a:t>
            </a:r>
            <a:br>
              <a:rPr lang="en-US" dirty="0"/>
            </a:br>
            <a:r>
              <a:rPr lang="en-US" dirty="0"/>
              <a:t>	- Workshop manager </a:t>
            </a:r>
            <a:br>
              <a:rPr lang="en-US" dirty="0"/>
            </a:br>
            <a:r>
              <a:rPr lang="en-US" dirty="0"/>
              <a:t>	   (make sure work space is clean and that everyone is working safely)</a:t>
            </a:r>
            <a:br>
              <a:rPr lang="en-US" dirty="0"/>
            </a:br>
            <a:r>
              <a:rPr lang="en-US" dirty="0"/>
              <a:t>	- Any other roles you can think of? Or add more when needed</a:t>
            </a:r>
            <a:br>
              <a:rPr lang="en-US" dirty="0"/>
            </a:br>
            <a:r>
              <a:rPr lang="en-US" dirty="0"/>
              <a:t>	</a:t>
            </a:r>
            <a:br>
              <a:rPr lang="en-US" dirty="0"/>
            </a:br>
            <a:endParaRPr lang="en-CA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Next steps?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4172340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438954" y="1131888"/>
            <a:ext cx="3813922" cy="367211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Sign up for the mailing list</a:t>
            </a:r>
            <a:br>
              <a:rPr lang="en-US" dirty="0"/>
            </a:br>
            <a:r>
              <a:rPr lang="en-US" b="1" dirty="0">
                <a:hlinkClick r:id="rId2"/>
              </a:rPr>
              <a:t>www.ubcchemecar.com/joinus.html</a:t>
            </a:r>
            <a:br>
              <a:rPr lang="en-US" b="1" dirty="0"/>
            </a:b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Join the FB group, search for </a:t>
            </a:r>
            <a:r>
              <a:rPr lang="en-US" b="1" dirty="0"/>
              <a:t>‘2016-2017 UBC </a:t>
            </a:r>
            <a:r>
              <a:rPr lang="en-US" b="1" dirty="0" err="1"/>
              <a:t>Chem</a:t>
            </a:r>
            <a:r>
              <a:rPr lang="en-US" b="1" dirty="0"/>
              <a:t>-E-Car’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Join your sub-team’s group chats</a:t>
            </a: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b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Admin updates - 2</a:t>
            </a:r>
            <a:endParaRPr lang="en-C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5353" y="1131888"/>
            <a:ext cx="3665039" cy="2034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569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Junior CAR ORGIZATION CHART - UPDATE</a:t>
            </a:r>
            <a:endParaRPr lang="en-CA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392176565"/>
              </p:ext>
            </p:extLst>
          </p:nvPr>
        </p:nvGraphicFramePr>
        <p:xfrm>
          <a:off x="323528" y="483518"/>
          <a:ext cx="8136904" cy="4896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438954" y="1419622"/>
            <a:ext cx="24482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Can have max of two co-leads for each role to share the workload</a:t>
            </a:r>
            <a:endParaRPr lang="en-CA" sz="1600" dirty="0"/>
          </a:p>
        </p:txBody>
      </p:sp>
    </p:spTree>
    <p:extLst>
      <p:ext uri="{BB962C8B-B14F-4D97-AF65-F5344CB8AC3E}">
        <p14:creationId xmlns:p14="http://schemas.microsoft.com/office/powerpoint/2010/main" val="41432748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AIChE</a:t>
            </a:r>
            <a:r>
              <a:rPr lang="en-US" dirty="0"/>
              <a:t> (</a:t>
            </a:r>
            <a:r>
              <a:rPr lang="en-US" b="1" dirty="0"/>
              <a:t>American Institute of Chemical Engineers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Professional organization for chemical engineers in North America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AIChE</a:t>
            </a:r>
            <a:r>
              <a:rPr lang="en-US" dirty="0"/>
              <a:t> organizes the annual </a:t>
            </a:r>
            <a:r>
              <a:rPr lang="en-US" dirty="0" err="1"/>
              <a:t>Chem</a:t>
            </a:r>
            <a:r>
              <a:rPr lang="en-US" dirty="0"/>
              <a:t>-E-Car competitions (regionals and nationals)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FREE</a:t>
            </a:r>
            <a:r>
              <a:rPr lang="en-US" dirty="0"/>
              <a:t> membership for undergraduate students. Why register?</a:t>
            </a:r>
          </a:p>
          <a:p>
            <a:pPr marL="1028700" lvl="1">
              <a:buFont typeface="Arial" panose="020B0604020202020204" pitchFamily="34" charset="0"/>
              <a:buChar char="•"/>
            </a:pPr>
            <a:r>
              <a:rPr lang="en-US" sz="1500" spc="40" dirty="0">
                <a:solidFill>
                  <a:srgbClr val="0C2344"/>
                </a:solidFill>
                <a:latin typeface="Arial"/>
                <a:cs typeface="Arial"/>
              </a:rPr>
              <a:t>Access to educational videos and industry updates</a:t>
            </a:r>
          </a:p>
          <a:p>
            <a:pPr marL="1028700" lvl="1">
              <a:buFont typeface="Arial" panose="020B0604020202020204" pitchFamily="34" charset="0"/>
              <a:buChar char="•"/>
            </a:pPr>
            <a:r>
              <a:rPr lang="en-US" sz="1500" spc="40" dirty="0">
                <a:solidFill>
                  <a:srgbClr val="0C2344"/>
                </a:solidFill>
                <a:latin typeface="Arial"/>
                <a:cs typeface="Arial"/>
              </a:rPr>
              <a:t>Student membership required for participation in </a:t>
            </a:r>
            <a:r>
              <a:rPr lang="en-US" sz="1500" spc="40" dirty="0" err="1">
                <a:solidFill>
                  <a:srgbClr val="0C2344"/>
                </a:solidFill>
                <a:latin typeface="Arial"/>
                <a:cs typeface="Arial"/>
              </a:rPr>
              <a:t>AIChE</a:t>
            </a:r>
            <a:r>
              <a:rPr lang="en-US" sz="1500" spc="40" dirty="0">
                <a:solidFill>
                  <a:srgbClr val="0C2344"/>
                </a:solidFill>
                <a:latin typeface="Arial"/>
                <a:cs typeface="Arial"/>
              </a:rPr>
              <a:t> conferences and </a:t>
            </a:r>
            <a:r>
              <a:rPr lang="en-US" sz="1500" spc="40" dirty="0" err="1">
                <a:solidFill>
                  <a:srgbClr val="0C2344"/>
                </a:solidFill>
                <a:latin typeface="Arial"/>
                <a:cs typeface="Arial"/>
              </a:rPr>
              <a:t>Chem</a:t>
            </a:r>
            <a:r>
              <a:rPr lang="en-US" sz="1500" spc="40" dirty="0">
                <a:solidFill>
                  <a:srgbClr val="0C2344"/>
                </a:solidFill>
                <a:latin typeface="Arial"/>
                <a:cs typeface="Arial"/>
              </a:rPr>
              <a:t>-E-Car competitions</a:t>
            </a:r>
          </a:p>
          <a:p>
            <a:pPr marL="1028700" lvl="1">
              <a:buFont typeface="Arial" panose="020B0604020202020204" pitchFamily="34" charset="0"/>
              <a:buChar char="•"/>
            </a:pPr>
            <a:r>
              <a:rPr lang="en-US" sz="1500" spc="40" dirty="0">
                <a:solidFill>
                  <a:srgbClr val="0C2344"/>
                </a:solidFill>
                <a:latin typeface="Arial"/>
                <a:cs typeface="Arial"/>
              </a:rPr>
              <a:t>Link to register: </a:t>
            </a:r>
            <a:br>
              <a:rPr lang="en-US" sz="1500" spc="40" dirty="0">
                <a:solidFill>
                  <a:srgbClr val="0C2344"/>
                </a:solidFill>
                <a:latin typeface="Arial"/>
                <a:cs typeface="Arial"/>
              </a:rPr>
            </a:br>
            <a:r>
              <a:rPr lang="en-US" sz="1500" b="1" spc="40" dirty="0">
                <a:solidFill>
                  <a:srgbClr val="0C2344"/>
                </a:solidFill>
                <a:latin typeface="Arial"/>
                <a:cs typeface="Arial"/>
                <a:hlinkClick r:id="rId3"/>
              </a:rPr>
              <a:t>http://www.aiche.org/community/students/student-membership</a:t>
            </a:r>
            <a:endParaRPr lang="en-US" sz="1500" b="1" spc="40" dirty="0">
              <a:solidFill>
                <a:srgbClr val="0C2344"/>
              </a:solidFill>
              <a:latin typeface="Arial"/>
              <a:cs typeface="Arial"/>
            </a:endParaRPr>
          </a:p>
          <a:p>
            <a:pPr marL="1028700" lvl="1">
              <a:buFont typeface="Arial" panose="020B0604020202020204" pitchFamily="34" charset="0"/>
              <a:buChar char="•"/>
            </a:pPr>
            <a:endParaRPr lang="en-US" sz="200" b="1" spc="40" dirty="0">
              <a:solidFill>
                <a:srgbClr val="0C2344"/>
              </a:solidFill>
              <a:latin typeface="Arial"/>
              <a:cs typeface="Arial"/>
            </a:endParaRPr>
          </a:p>
          <a:p>
            <a:pPr marL="1028700" lvl="1">
              <a:buFont typeface="Arial" panose="020B0604020202020204" pitchFamily="34" charset="0"/>
              <a:buChar char="•"/>
            </a:pPr>
            <a:endParaRPr lang="en-US" sz="1500" spc="40" dirty="0">
              <a:solidFill>
                <a:srgbClr val="0C2344"/>
              </a:solidFill>
              <a:latin typeface="Arial"/>
              <a:cs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CHEM-E-CAR OVERVIEW</a:t>
            </a:r>
            <a:endParaRPr lang="en-CA" dirty="0"/>
          </a:p>
        </p:txBody>
      </p:sp>
      <p:pic>
        <p:nvPicPr>
          <p:cNvPr id="1026" name="Picture 2" descr="https://upload.wikimedia.org/wikipedia/en/e/e0/American_Institute_of_Chemical_Engineers_%28logo%29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1590" y="3723878"/>
            <a:ext cx="1758802" cy="525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94325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sz="2400" b="1" dirty="0"/>
              <a:t>OBJECTIVE </a:t>
            </a:r>
            <a:br>
              <a:rPr lang="en-US" sz="2400" dirty="0"/>
            </a:br>
            <a:r>
              <a:rPr lang="en-US" sz="2400" dirty="0"/>
              <a:t>Design a shoebox-sized car that will accurately travel a certain distance while carrying a specified weight of water.</a:t>
            </a:r>
          </a:p>
          <a:p>
            <a:endParaRPr lang="en-US" sz="2400" dirty="0"/>
          </a:p>
          <a:p>
            <a:r>
              <a:rPr lang="en-US" sz="2400" dirty="0"/>
              <a:t>This is not a race. Competition is about accuracy, not speed.</a:t>
            </a:r>
            <a:br>
              <a:rPr lang="en-US" sz="2400" dirty="0"/>
            </a:br>
            <a:endParaRPr lang="en-US" sz="2400" dirty="0"/>
          </a:p>
          <a:p>
            <a:endParaRPr lang="en-CA" sz="24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2800" dirty="0"/>
              <a:t>CHEM-E-CAR COMPETITION</a:t>
            </a:r>
            <a:endParaRPr lang="en-CA" sz="3000" dirty="0"/>
          </a:p>
        </p:txBody>
      </p:sp>
    </p:spTree>
    <p:extLst>
      <p:ext uri="{BB962C8B-B14F-4D97-AF65-F5344CB8AC3E}">
        <p14:creationId xmlns:p14="http://schemas.microsoft.com/office/powerpoint/2010/main" val="37938184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sz="2400" dirty="0"/>
              <a:t>Car must </a:t>
            </a:r>
            <a:r>
              <a:rPr lang="en-US" sz="2400" b="1" dirty="0"/>
              <a:t>start and stop </a:t>
            </a:r>
            <a:r>
              <a:rPr lang="en-US" sz="2400" dirty="0"/>
              <a:t>using only chemical reactions. That means no timers, video cameras, remote controllers etc.</a:t>
            </a:r>
          </a:p>
          <a:p>
            <a:endParaRPr lang="en-US" sz="2400" dirty="0"/>
          </a:p>
          <a:p>
            <a:endParaRPr lang="en-CA" sz="24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2800" dirty="0"/>
              <a:t>Constraint 1</a:t>
            </a:r>
            <a:endParaRPr lang="en-CA" sz="3000" dirty="0"/>
          </a:p>
        </p:txBody>
      </p:sp>
    </p:spTree>
    <p:extLst>
      <p:ext uri="{BB962C8B-B14F-4D97-AF65-F5344CB8AC3E}">
        <p14:creationId xmlns:p14="http://schemas.microsoft.com/office/powerpoint/2010/main" val="7825163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CA" sz="2400" dirty="0"/>
              <a:t>The car’s </a:t>
            </a:r>
            <a:r>
              <a:rPr lang="en-CA" sz="2400" b="1" dirty="0"/>
              <a:t>motor</a:t>
            </a:r>
            <a:r>
              <a:rPr lang="en-CA" sz="2400" dirty="0"/>
              <a:t> must be </a:t>
            </a:r>
            <a:r>
              <a:rPr lang="en-CA" sz="2400" b="1" dirty="0"/>
              <a:t>powered</a:t>
            </a:r>
            <a:r>
              <a:rPr lang="en-CA" sz="2400" dirty="0"/>
              <a:t> using only chemical reactions. Can be pressure-based, electrochemical-based etc.</a:t>
            </a:r>
          </a:p>
          <a:p>
            <a:endParaRPr lang="en-US" sz="2400" dirty="0"/>
          </a:p>
          <a:p>
            <a:r>
              <a:rPr lang="en-CA" sz="2400" dirty="0"/>
              <a:t>No commercial batteries allowed for the motor, but can be used to power Arduinos, sensors or other electronics.</a:t>
            </a:r>
            <a:endParaRPr lang="en-US" sz="2400" dirty="0"/>
          </a:p>
          <a:p>
            <a:endParaRPr lang="en-CA" sz="24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2800" dirty="0"/>
              <a:t>Constraint </a:t>
            </a:r>
            <a:r>
              <a:rPr lang="en-US" sz="3000" dirty="0"/>
              <a:t>2</a:t>
            </a:r>
            <a:endParaRPr lang="en-CA" sz="3000" dirty="0"/>
          </a:p>
        </p:txBody>
      </p:sp>
    </p:spTree>
    <p:extLst>
      <p:ext uri="{BB962C8B-B14F-4D97-AF65-F5344CB8AC3E}">
        <p14:creationId xmlns:p14="http://schemas.microsoft.com/office/powerpoint/2010/main" val="36154256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CA" sz="2400" dirty="0"/>
              <a:t>Distance and weight of water: not given until an hour before the competition.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2800" dirty="0"/>
              <a:t>Constraint </a:t>
            </a:r>
            <a:r>
              <a:rPr lang="en-US" sz="3000" dirty="0"/>
              <a:t>3</a:t>
            </a:r>
            <a:endParaRPr lang="en-CA" sz="3000" dirty="0"/>
          </a:p>
        </p:txBody>
      </p:sp>
    </p:spTree>
    <p:extLst>
      <p:ext uri="{BB962C8B-B14F-4D97-AF65-F5344CB8AC3E}">
        <p14:creationId xmlns:p14="http://schemas.microsoft.com/office/powerpoint/2010/main" val="11785108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UBC Brand 1">
      <a:dk1>
        <a:srgbClr val="002040"/>
      </a:dk1>
      <a:lt1>
        <a:sysClr val="window" lastClr="FFFFFF"/>
      </a:lt1>
      <a:dk2>
        <a:srgbClr val="486B7F"/>
      </a:dk2>
      <a:lt2>
        <a:srgbClr val="EEECE1"/>
      </a:lt2>
      <a:accent1>
        <a:srgbClr val="002040"/>
      </a:accent1>
      <a:accent2>
        <a:srgbClr val="2E526B"/>
      </a:accent2>
      <a:accent3>
        <a:srgbClr val="6A8999"/>
      </a:accent3>
      <a:accent4>
        <a:srgbClr val="A7B9C1"/>
      </a:accent4>
      <a:accent5>
        <a:srgbClr val="BECBD0"/>
      </a:accent5>
      <a:accent6>
        <a:srgbClr val="D0DCDF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6216</TotalTime>
  <Words>534</Words>
  <Application>Microsoft Office PowerPoint</Application>
  <PresentationFormat>On-screen Show (16:9)</PresentationFormat>
  <Paragraphs>117</Paragraphs>
  <Slides>21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MS PGothic</vt:lpstr>
      <vt:lpstr>MS PGothic</vt:lpstr>
      <vt:lpstr>Arial</vt:lpstr>
      <vt:lpstr>Calibri</vt:lpstr>
      <vt:lpstr>Whitney Book</vt:lpstr>
      <vt:lpstr>WhitneyHTF-Bold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UBC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Ann Goncalves</dc:creator>
  <cp:lastModifiedBy>Siang Lim</cp:lastModifiedBy>
  <cp:revision>525</cp:revision>
  <cp:lastPrinted>2015-09-29T17:52:21Z</cp:lastPrinted>
  <dcterms:created xsi:type="dcterms:W3CDTF">2010-06-15T20:07:28Z</dcterms:created>
  <dcterms:modified xsi:type="dcterms:W3CDTF">2016-09-29T01:14:06Z</dcterms:modified>
</cp:coreProperties>
</file>